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2" r:id="rId2"/>
    <p:sldId id="264" r:id="rId3"/>
    <p:sldId id="270" r:id="rId4"/>
  </p:sldIdLst>
  <p:sldSz cx="12195175" cy="15748000"/>
  <p:notesSz cx="6858000" cy="9144000"/>
  <p:defaultTextStyle>
    <a:defPPr>
      <a:defRPr lang="zh-TW"/>
    </a:defPPr>
    <a:lvl1pPr marL="0" algn="l" defTabSz="145923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29615" algn="l" defTabSz="145923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59865" algn="l" defTabSz="145923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89480" algn="l" defTabSz="145923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19730" algn="l" defTabSz="145923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49345" algn="l" defTabSz="145923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79595" algn="l" defTabSz="145923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09210" algn="l" defTabSz="145923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39460" algn="l" defTabSz="145923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9E2"/>
    <a:srgbClr val="EDE291"/>
    <a:srgbClr val="DBDBDB"/>
    <a:srgbClr val="D2AC38"/>
    <a:srgbClr val="E8DA74"/>
    <a:srgbClr val="F0F0F0"/>
    <a:srgbClr val="FCEBA2"/>
    <a:srgbClr val="D7D7D7"/>
    <a:srgbClr val="C9C9C9"/>
    <a:srgbClr val="F5F5F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044" autoAdjust="0"/>
    <p:restoredTop sz="93345" autoAdjust="0"/>
  </p:normalViewPr>
  <p:slideViewPr>
    <p:cSldViewPr>
      <p:cViewPr>
        <p:scale>
          <a:sx n="40" d="100"/>
          <a:sy n="40" d="100"/>
        </p:scale>
        <p:origin x="-1932" y="66"/>
      </p:cViewPr>
      <p:guideLst>
        <p:guide orient="horz" pos="4977"/>
        <p:guide pos="382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11B48-915C-4914-8C67-74483C0C5426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2101850" y="685800"/>
            <a:ext cx="26543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038B2-E5BD-4B22-AD04-8EF64462144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101850" y="685800"/>
            <a:ext cx="26543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038B2-E5BD-4B22-AD04-8EF64462144C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101850" y="685800"/>
            <a:ext cx="26543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038B2-E5BD-4B22-AD04-8EF64462144C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2101850" y="685800"/>
            <a:ext cx="26543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038B2-E5BD-4B22-AD04-8EF64462144C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639" y="4892088"/>
            <a:ext cx="10365899" cy="337561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9278" y="8923867"/>
            <a:ext cx="8536622" cy="402449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29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98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89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197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493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79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0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39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41503" y="630652"/>
            <a:ext cx="2743915" cy="13436836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761" y="630652"/>
            <a:ext cx="8028489" cy="13436836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339" y="10119551"/>
            <a:ext cx="10365899" cy="3127729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339" y="6674678"/>
            <a:ext cx="10365899" cy="344487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29615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59865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894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1973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4934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7959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0921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394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761" y="3674539"/>
            <a:ext cx="5386203" cy="10392951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9214" y="3674539"/>
            <a:ext cx="5386203" cy="10392951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762" y="3525078"/>
            <a:ext cx="5388319" cy="1469083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29615" indent="0">
              <a:buNone/>
              <a:defRPr sz="3200" b="1"/>
            </a:lvl2pPr>
            <a:lvl3pPr marL="1459865" indent="0">
              <a:buNone/>
              <a:defRPr sz="2900" b="1"/>
            </a:lvl3pPr>
            <a:lvl4pPr marL="2189480" indent="0">
              <a:buNone/>
              <a:defRPr sz="2600" b="1"/>
            </a:lvl4pPr>
            <a:lvl5pPr marL="2919730" indent="0">
              <a:buNone/>
              <a:defRPr sz="2600" b="1"/>
            </a:lvl5pPr>
            <a:lvl6pPr marL="3649345" indent="0">
              <a:buNone/>
              <a:defRPr sz="2600" b="1"/>
            </a:lvl6pPr>
            <a:lvl7pPr marL="4379595" indent="0">
              <a:buNone/>
              <a:defRPr sz="2600" b="1"/>
            </a:lvl7pPr>
            <a:lvl8pPr marL="5109210" indent="0">
              <a:buNone/>
              <a:defRPr sz="2600" b="1"/>
            </a:lvl8pPr>
            <a:lvl9pPr marL="5839460" indent="0">
              <a:buNone/>
              <a:defRPr sz="2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762" y="4994159"/>
            <a:ext cx="5388319" cy="9073328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4980" y="3525078"/>
            <a:ext cx="5390438" cy="1469083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29615" indent="0">
              <a:buNone/>
              <a:defRPr sz="3200" b="1"/>
            </a:lvl2pPr>
            <a:lvl3pPr marL="1459865" indent="0">
              <a:buNone/>
              <a:defRPr sz="2900" b="1"/>
            </a:lvl3pPr>
            <a:lvl4pPr marL="2189480" indent="0">
              <a:buNone/>
              <a:defRPr sz="2600" b="1"/>
            </a:lvl4pPr>
            <a:lvl5pPr marL="2919730" indent="0">
              <a:buNone/>
              <a:defRPr sz="2600" b="1"/>
            </a:lvl5pPr>
            <a:lvl6pPr marL="3649345" indent="0">
              <a:buNone/>
              <a:defRPr sz="2600" b="1"/>
            </a:lvl6pPr>
            <a:lvl7pPr marL="4379595" indent="0">
              <a:buNone/>
              <a:defRPr sz="2600" b="1"/>
            </a:lvl7pPr>
            <a:lvl8pPr marL="5109210" indent="0">
              <a:buNone/>
              <a:defRPr sz="2600" b="1"/>
            </a:lvl8pPr>
            <a:lvl9pPr marL="5839460" indent="0">
              <a:buNone/>
              <a:defRPr sz="2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4980" y="4994159"/>
            <a:ext cx="5390438" cy="9073328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763" y="627005"/>
            <a:ext cx="4012129" cy="2668412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7973" y="627007"/>
            <a:ext cx="6817442" cy="13440483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763" y="3295418"/>
            <a:ext cx="4012129" cy="10772071"/>
          </a:xfrm>
        </p:spPr>
        <p:txBody>
          <a:bodyPr/>
          <a:lstStyle>
            <a:lvl1pPr marL="0" indent="0">
              <a:buNone/>
              <a:defRPr sz="2200"/>
            </a:lvl1pPr>
            <a:lvl2pPr marL="729615" indent="0">
              <a:buNone/>
              <a:defRPr sz="1900"/>
            </a:lvl2pPr>
            <a:lvl3pPr marL="1459865" indent="0">
              <a:buNone/>
              <a:defRPr sz="1600"/>
            </a:lvl3pPr>
            <a:lvl4pPr marL="2189480" indent="0">
              <a:buNone/>
              <a:defRPr sz="1400"/>
            </a:lvl4pPr>
            <a:lvl5pPr marL="2919730" indent="0">
              <a:buNone/>
              <a:defRPr sz="1400"/>
            </a:lvl5pPr>
            <a:lvl6pPr marL="3649345" indent="0">
              <a:buNone/>
              <a:defRPr sz="1400"/>
            </a:lvl6pPr>
            <a:lvl7pPr marL="4379595" indent="0">
              <a:buNone/>
              <a:defRPr sz="1400"/>
            </a:lvl7pPr>
            <a:lvl8pPr marL="5109210" indent="0">
              <a:buNone/>
              <a:defRPr sz="1400"/>
            </a:lvl8pPr>
            <a:lvl9pPr marL="583946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90343" y="11023600"/>
            <a:ext cx="7317105" cy="1301398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90343" y="1407113"/>
            <a:ext cx="7317105" cy="9448800"/>
          </a:xfrm>
        </p:spPr>
        <p:txBody>
          <a:bodyPr/>
          <a:lstStyle>
            <a:lvl1pPr marL="0" indent="0">
              <a:buNone/>
              <a:defRPr sz="5100"/>
            </a:lvl1pPr>
            <a:lvl2pPr marL="729615" indent="0">
              <a:buNone/>
              <a:defRPr sz="4500"/>
            </a:lvl2pPr>
            <a:lvl3pPr marL="1459865" indent="0">
              <a:buNone/>
              <a:defRPr sz="3800"/>
            </a:lvl3pPr>
            <a:lvl4pPr marL="2189480" indent="0">
              <a:buNone/>
              <a:defRPr sz="3200"/>
            </a:lvl4pPr>
            <a:lvl5pPr marL="2919730" indent="0">
              <a:buNone/>
              <a:defRPr sz="3200"/>
            </a:lvl5pPr>
            <a:lvl6pPr marL="3649345" indent="0">
              <a:buNone/>
              <a:defRPr sz="3200"/>
            </a:lvl6pPr>
            <a:lvl7pPr marL="4379595" indent="0">
              <a:buNone/>
              <a:defRPr sz="3200"/>
            </a:lvl7pPr>
            <a:lvl8pPr marL="5109210" indent="0">
              <a:buNone/>
              <a:defRPr sz="3200"/>
            </a:lvl8pPr>
            <a:lvl9pPr marL="5839460" indent="0">
              <a:buNone/>
              <a:defRPr sz="32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90343" y="12325000"/>
            <a:ext cx="7317105" cy="1848202"/>
          </a:xfrm>
        </p:spPr>
        <p:txBody>
          <a:bodyPr/>
          <a:lstStyle>
            <a:lvl1pPr marL="0" indent="0">
              <a:buNone/>
              <a:defRPr sz="2200"/>
            </a:lvl1pPr>
            <a:lvl2pPr marL="729615" indent="0">
              <a:buNone/>
              <a:defRPr sz="1900"/>
            </a:lvl2pPr>
            <a:lvl3pPr marL="1459865" indent="0">
              <a:buNone/>
              <a:defRPr sz="1600"/>
            </a:lvl3pPr>
            <a:lvl4pPr marL="2189480" indent="0">
              <a:buNone/>
              <a:defRPr sz="1400"/>
            </a:lvl4pPr>
            <a:lvl5pPr marL="2919730" indent="0">
              <a:buNone/>
              <a:defRPr sz="1400"/>
            </a:lvl5pPr>
            <a:lvl6pPr marL="3649345" indent="0">
              <a:buNone/>
              <a:defRPr sz="1400"/>
            </a:lvl6pPr>
            <a:lvl7pPr marL="4379595" indent="0">
              <a:buNone/>
              <a:defRPr sz="1400"/>
            </a:lvl7pPr>
            <a:lvl8pPr marL="5109210" indent="0">
              <a:buNone/>
              <a:defRPr sz="1400"/>
            </a:lvl8pPr>
            <a:lvl9pPr marL="583946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760" y="630652"/>
            <a:ext cx="10975658" cy="2624666"/>
          </a:xfrm>
          <a:prstGeom prst="rect">
            <a:avLst/>
          </a:prstGeom>
        </p:spPr>
        <p:txBody>
          <a:bodyPr vert="horz" lIns="145984" tIns="72992" rIns="145984" bIns="72992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760" y="3674539"/>
            <a:ext cx="10975658" cy="10392951"/>
          </a:xfrm>
          <a:prstGeom prst="rect">
            <a:avLst/>
          </a:prstGeom>
        </p:spPr>
        <p:txBody>
          <a:bodyPr vert="horz" lIns="145984" tIns="72992" rIns="145984" bIns="72992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761" y="14596065"/>
            <a:ext cx="2845541" cy="838434"/>
          </a:xfrm>
          <a:prstGeom prst="rect">
            <a:avLst/>
          </a:prstGeom>
        </p:spPr>
        <p:txBody>
          <a:bodyPr vert="horz" lIns="145984" tIns="72992" rIns="145984" bIns="7299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2016/4/10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6688" y="14596065"/>
            <a:ext cx="3861805" cy="838434"/>
          </a:xfrm>
          <a:prstGeom prst="rect">
            <a:avLst/>
          </a:prstGeom>
        </p:spPr>
        <p:txBody>
          <a:bodyPr vert="horz" lIns="145984" tIns="72992" rIns="145984" bIns="7299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9878" y="14596065"/>
            <a:ext cx="2845541" cy="838434"/>
          </a:xfrm>
          <a:prstGeom prst="rect">
            <a:avLst/>
          </a:prstGeom>
        </p:spPr>
        <p:txBody>
          <a:bodyPr vert="horz" lIns="145984" tIns="72992" rIns="145984" bIns="7299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5923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7370" indent="-547370" algn="l" defTabSz="1459230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6180" indent="-455930" algn="l" defTabSz="145923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4990" indent="-365125" algn="l" defTabSz="1459230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54605" indent="-365125" algn="l" defTabSz="145923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84855" indent="-365125" algn="l" defTabSz="1459230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14470" indent="-365125" algn="l" defTabSz="145923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44720" indent="-365125" algn="l" defTabSz="145923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74335" indent="-365125" algn="l" defTabSz="145923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04585" indent="-365125" algn="l" defTabSz="145923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45923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9615" algn="l" defTabSz="145923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9865" algn="l" defTabSz="145923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89480" algn="l" defTabSz="145923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19730" algn="l" defTabSz="145923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49345" algn="l" defTabSz="145923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79595" algn="l" defTabSz="145923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09210" algn="l" defTabSz="145923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39460" algn="l" defTabSz="145923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6.png"/><Relationship Id="rId3" Type="http://schemas.openxmlformats.org/officeDocument/2006/relationships/image" Target="../media/image7.png"/><Relationship Id="rId21" Type="http://schemas.openxmlformats.org/officeDocument/2006/relationships/image" Target="../media/image24.jpe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8.png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19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群組 183"/>
          <p:cNvGrpSpPr/>
          <p:nvPr/>
        </p:nvGrpSpPr>
        <p:grpSpPr>
          <a:xfrm>
            <a:off x="1255" y="-55618"/>
            <a:ext cx="12240000" cy="15696000"/>
            <a:chOff x="1255" y="36180"/>
            <a:chExt cx="12240000" cy="15696000"/>
          </a:xfrm>
        </p:grpSpPr>
        <p:grpSp>
          <p:nvGrpSpPr>
            <p:cNvPr id="159" name="群組 158"/>
            <p:cNvGrpSpPr/>
            <p:nvPr/>
          </p:nvGrpSpPr>
          <p:grpSpPr>
            <a:xfrm>
              <a:off x="501321" y="36180"/>
              <a:ext cx="11274898" cy="15696000"/>
              <a:chOff x="-46081" y="152400"/>
              <a:chExt cx="11318502" cy="15746400"/>
            </a:xfrm>
            <a:solidFill>
              <a:srgbClr val="FEF9E2"/>
            </a:solidFill>
          </p:grpSpPr>
          <p:grpSp>
            <p:nvGrpSpPr>
              <p:cNvPr id="160" name="群組 25"/>
              <p:cNvGrpSpPr/>
              <p:nvPr/>
            </p:nvGrpSpPr>
            <p:grpSpPr>
              <a:xfrm>
                <a:off x="954051" y="152400"/>
                <a:ext cx="10318370" cy="15746400"/>
                <a:chOff x="453985" y="-55618"/>
                <a:chExt cx="10318370" cy="15746400"/>
              </a:xfrm>
              <a:grpFill/>
            </p:grpSpPr>
            <p:sp>
              <p:nvSpPr>
                <p:cNvPr id="172" name="矩形 171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8" name="矩形 177"/>
                <p:cNvSpPr/>
                <p:nvPr/>
              </p:nvSpPr>
              <p:spPr>
                <a:xfrm>
                  <a:off x="6267007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4329333" y="-55618"/>
                  <a:ext cx="150709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61" name="群組 25"/>
              <p:cNvGrpSpPr/>
              <p:nvPr/>
            </p:nvGrpSpPr>
            <p:grpSpPr>
              <a:xfrm>
                <a:off x="-46081" y="152400"/>
                <a:ext cx="11287204" cy="15746400"/>
                <a:chOff x="453985" y="-55618"/>
                <a:chExt cx="11287204" cy="15746400"/>
              </a:xfrm>
              <a:grpFill/>
            </p:grpSpPr>
            <p:sp>
              <p:nvSpPr>
                <p:cNvPr id="162" name="矩形 161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3" name="矩形 162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4" name="矩形 163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5" name="矩形 164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6" name="矩形 165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7" name="矩形 166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9" name="矩形 168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1111118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4329333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122" name="群組 121"/>
            <p:cNvGrpSpPr/>
            <p:nvPr/>
          </p:nvGrpSpPr>
          <p:grpSpPr>
            <a:xfrm>
              <a:off x="1255" y="36180"/>
              <a:ext cx="12240000" cy="15696000"/>
              <a:chOff x="-46081" y="152400"/>
              <a:chExt cx="12287336" cy="15746400"/>
            </a:xfrm>
            <a:solidFill>
              <a:srgbClr val="FEF9E2"/>
            </a:solidFill>
          </p:grpSpPr>
          <p:grpSp>
            <p:nvGrpSpPr>
              <p:cNvPr id="104" name="群組 25"/>
              <p:cNvGrpSpPr/>
              <p:nvPr/>
            </p:nvGrpSpPr>
            <p:grpSpPr>
              <a:xfrm>
                <a:off x="954051" y="152400"/>
                <a:ext cx="11287204" cy="15746400"/>
                <a:chOff x="453985" y="-55618"/>
                <a:chExt cx="11287204" cy="15746400"/>
              </a:xfrm>
              <a:grpFill/>
            </p:grpSpPr>
            <p:sp>
              <p:nvSpPr>
                <p:cNvPr id="105" name="矩形 104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8" name="矩形 107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0" name="矩形 109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3" name="矩形 112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4" name="矩形 113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6" name="矩形 115"/>
                <p:cNvSpPr/>
                <p:nvPr/>
              </p:nvSpPr>
              <p:spPr>
                <a:xfrm>
                  <a:off x="6267007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7" name="矩形 116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8" name="矩形 117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9" name="矩形 118"/>
                <p:cNvSpPr/>
                <p:nvPr/>
              </p:nvSpPr>
              <p:spPr>
                <a:xfrm>
                  <a:off x="1111118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4329333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8" name="群組 25"/>
              <p:cNvGrpSpPr/>
              <p:nvPr/>
            </p:nvGrpSpPr>
            <p:grpSpPr>
              <a:xfrm>
                <a:off x="-46081" y="152400"/>
                <a:ext cx="11287204" cy="15746400"/>
                <a:chOff x="453985" y="-55618"/>
                <a:chExt cx="11287204" cy="15746400"/>
              </a:xfrm>
              <a:grpFill/>
            </p:grpSpPr>
            <p:sp>
              <p:nvSpPr>
                <p:cNvPr id="89" name="矩形 88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1" name="矩形 90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2" name="矩形 91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3" name="矩形 92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4" name="矩形 93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1111118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4329333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  <p:grpSp>
        <p:nvGrpSpPr>
          <p:cNvPr id="183" name="群組 182"/>
          <p:cNvGrpSpPr/>
          <p:nvPr/>
        </p:nvGrpSpPr>
        <p:grpSpPr>
          <a:xfrm>
            <a:off x="811177" y="1087076"/>
            <a:ext cx="10594037" cy="643256"/>
            <a:chOff x="811175" y="1087076"/>
            <a:chExt cx="10594037" cy="643256"/>
          </a:xfrm>
        </p:grpSpPr>
        <p:sp>
          <p:nvSpPr>
            <p:cNvPr id="106" name="標題 1"/>
            <p:cNvSpPr txBox="1"/>
            <p:nvPr/>
          </p:nvSpPr>
          <p:spPr>
            <a:xfrm>
              <a:off x="2882877" y="1229952"/>
              <a:ext cx="8522335" cy="500380"/>
            </a:xfrm>
            <a:prstGeom prst="rect">
              <a:avLst/>
            </a:prstGeom>
            <a:solidFill>
              <a:srgbClr val="FEF9E2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首頁   餐廳導覽   餐廳介紹   美味餐點   最新消息   關於我們</a:t>
              </a:r>
            </a:p>
          </p:txBody>
        </p:sp>
        <p:pic>
          <p:nvPicPr>
            <p:cNvPr id="1040" name="Picture 16" descr="D:\=A=\school\front_end_engineer\midterm\pic\LOGO.PNG"/>
            <p:cNvPicPr>
              <a:picLocks noChangeArrowheads="1"/>
            </p:cNvPicPr>
            <p:nvPr/>
          </p:nvPicPr>
          <p:blipFill>
            <a:blip r:embed="rId3"/>
            <a:srcRect t="21739" b="13043"/>
            <a:stretch>
              <a:fillRect/>
            </a:stretch>
          </p:blipFill>
          <p:spPr bwMode="auto">
            <a:xfrm>
              <a:off x="811175" y="1087076"/>
              <a:ext cx="1756800" cy="576000"/>
            </a:xfrm>
            <a:prstGeom prst="rect">
              <a:avLst/>
            </a:prstGeom>
            <a:noFill/>
          </p:spPr>
        </p:pic>
      </p:grpSp>
      <p:sp>
        <p:nvSpPr>
          <p:cNvPr id="125" name="標題 1"/>
          <p:cNvSpPr txBox="1"/>
          <p:nvPr/>
        </p:nvSpPr>
        <p:spPr>
          <a:xfrm>
            <a:off x="525423" y="14069352"/>
            <a:ext cx="11455438" cy="662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zh-TW" sz="2500" dirty="0" smtClean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Copyright© 2016 </a:t>
            </a:r>
            <a:r>
              <a:rPr lang="en-US" altLang="zh-TW" sz="2800" dirty="0" smtClean="0">
                <a:solidFill>
                  <a:schemeClr val="accent6">
                    <a:lumMod val="50000"/>
                  </a:schemeClr>
                </a:solidFill>
              </a:rPr>
              <a:t>10608 </a:t>
            </a:r>
            <a:r>
              <a:rPr lang="zh-TW" altLang="en-US" sz="2800" dirty="0" smtClean="0">
                <a:solidFill>
                  <a:schemeClr val="accent6">
                    <a:lumMod val="50000"/>
                  </a:schemeClr>
                </a:solidFill>
              </a:rPr>
              <a:t>台北市忠孝東路三段一號 　</a:t>
            </a:r>
            <a:r>
              <a:rPr lang="en-US" altLang="zh-TW" sz="2800" dirty="0" smtClean="0">
                <a:solidFill>
                  <a:schemeClr val="accent6">
                    <a:lumMod val="50000"/>
                  </a:schemeClr>
                </a:solidFill>
              </a:rPr>
              <a:t>Tel: (886-2) 2771-2171</a:t>
            </a:r>
            <a:endParaRPr kumimoji="0" lang="zh-TW" altLang="en-US" sz="25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 descr="D:\=A=\school\front_end_engineer\midterm\pic\LOGO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97323" y="4373538"/>
            <a:ext cx="3600000" cy="1815652"/>
          </a:xfrm>
          <a:prstGeom prst="rect">
            <a:avLst/>
          </a:prstGeom>
          <a:noFill/>
        </p:spPr>
      </p:pic>
      <p:pic>
        <p:nvPicPr>
          <p:cNvPr id="1028" name="Picture 4" descr="D:\=A=\school\front_end_engineer\midterm\pic\B-1.PN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9737" y="7057272"/>
            <a:ext cx="4680000" cy="3960000"/>
          </a:xfrm>
          <a:prstGeom prst="rect">
            <a:avLst/>
          </a:prstGeom>
          <a:noFill/>
          <a:ln>
            <a:solidFill>
              <a:srgbClr val="DBDBDB"/>
            </a:solidFill>
          </a:ln>
        </p:spPr>
      </p:pic>
      <p:pic>
        <p:nvPicPr>
          <p:cNvPr id="1029" name="Picture 5" descr="D:\=A=\school\front_end_engineer\midterm\pic\lightEat2.PNG"/>
          <p:cNvPicPr>
            <a:picLocks noChangeArrowheads="1"/>
          </p:cNvPicPr>
          <p:nvPr/>
        </p:nvPicPr>
        <p:blipFill>
          <a:blip r:embed="rId6"/>
          <a:srcRect l="6827" t="5412" r="5303"/>
          <a:stretch>
            <a:fillRect/>
          </a:stretch>
        </p:blipFill>
        <p:spPr bwMode="auto">
          <a:xfrm>
            <a:off x="6883405" y="6985834"/>
            <a:ext cx="4680000" cy="3960000"/>
          </a:xfrm>
          <a:prstGeom prst="rect">
            <a:avLst/>
          </a:prstGeom>
          <a:noFill/>
        </p:spPr>
      </p:pic>
      <p:pic>
        <p:nvPicPr>
          <p:cNvPr id="2" name="Picture 6" descr="D:\=A=\school\front_end_engineer\midterm\pic\title_logo.png"/>
          <p:cNvPicPr>
            <a:picLocks noChangeAspect="1" noChangeArrowheads="1"/>
          </p:cNvPicPr>
          <p:nvPr/>
        </p:nvPicPr>
        <p:blipFill>
          <a:blip r:embed="rId7"/>
          <a:srcRect l="13079"/>
          <a:stretch>
            <a:fillRect/>
          </a:stretch>
        </p:blipFill>
        <p:spPr bwMode="auto">
          <a:xfrm>
            <a:off x="3811571" y="2516151"/>
            <a:ext cx="3798292" cy="1435427"/>
          </a:xfrm>
          <a:prstGeom prst="rect">
            <a:avLst/>
          </a:prstGeom>
          <a:noFill/>
        </p:spPr>
      </p:pic>
      <p:sp>
        <p:nvSpPr>
          <p:cNvPr id="129" name="標題 1"/>
          <p:cNvSpPr txBox="1"/>
          <p:nvPr/>
        </p:nvSpPr>
        <p:spPr>
          <a:xfrm>
            <a:off x="1668431" y="11374462"/>
            <a:ext cx="3071834" cy="78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rPr>
              <a:t>麗陽自助餐</a:t>
            </a:r>
          </a:p>
        </p:txBody>
      </p:sp>
      <p:sp>
        <p:nvSpPr>
          <p:cNvPr id="130" name="標題 1"/>
          <p:cNvSpPr txBox="1"/>
          <p:nvPr/>
        </p:nvSpPr>
        <p:spPr>
          <a:xfrm>
            <a:off x="7669223" y="11303024"/>
            <a:ext cx="3071834" cy="78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rPr>
              <a:t>金盃美而美</a:t>
            </a:r>
          </a:p>
        </p:txBody>
      </p:sp>
      <p:pic>
        <p:nvPicPr>
          <p:cNvPr id="3" name="Picture 7" descr="D:\=A=\school\front_end_engineer\midterm\pic\social_icon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455175" y="12303156"/>
            <a:ext cx="2324187" cy="1439762"/>
          </a:xfrm>
          <a:prstGeom prst="rect">
            <a:avLst/>
          </a:prstGeom>
          <a:noFill/>
        </p:spPr>
      </p:pic>
      <p:cxnSp>
        <p:nvCxnSpPr>
          <p:cNvPr id="132" name="直線單箭頭接點 131"/>
          <p:cNvCxnSpPr/>
          <p:nvPr/>
        </p:nvCxnSpPr>
        <p:spPr>
          <a:xfrm rot="10800000">
            <a:off x="8097851" y="5230794"/>
            <a:ext cx="1643074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標題 1"/>
          <p:cNvSpPr txBox="1"/>
          <p:nvPr/>
        </p:nvSpPr>
        <p:spPr>
          <a:xfrm>
            <a:off x="9526611" y="4802166"/>
            <a:ext cx="2428892" cy="785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4800" b="1" dirty="0" smtClean="0">
                <a:solidFill>
                  <a:schemeClr val="tx1"/>
                </a:solidFill>
                <a:latin typeface="華康兒風體W3" charset="0"/>
                <a:ea typeface="華康兒風體W3" charset="0"/>
                <a:cs typeface="+mj-cs"/>
              </a:rPr>
              <a:t>示意圖</a:t>
            </a:r>
            <a:endParaRPr kumimoji="0" lang="zh-TW" alt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華康兒風體W3" charset="0"/>
              <a:ea typeface="華康兒風體W3" charset="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群組 161"/>
          <p:cNvGrpSpPr/>
          <p:nvPr/>
        </p:nvGrpSpPr>
        <p:grpSpPr>
          <a:xfrm>
            <a:off x="0" y="0"/>
            <a:ext cx="12240000" cy="61523938"/>
            <a:chOff x="1255" y="36180"/>
            <a:chExt cx="12240000" cy="15696000"/>
          </a:xfrm>
        </p:grpSpPr>
        <p:grpSp>
          <p:nvGrpSpPr>
            <p:cNvPr id="163" name="群組 158"/>
            <p:cNvGrpSpPr/>
            <p:nvPr/>
          </p:nvGrpSpPr>
          <p:grpSpPr>
            <a:xfrm>
              <a:off x="501321" y="36180"/>
              <a:ext cx="11274898" cy="15696000"/>
              <a:chOff x="-46081" y="152400"/>
              <a:chExt cx="11318502" cy="15746400"/>
            </a:xfrm>
            <a:solidFill>
              <a:srgbClr val="FEF9E2"/>
            </a:solidFill>
          </p:grpSpPr>
          <p:grpSp>
            <p:nvGrpSpPr>
              <p:cNvPr id="189" name="群組 25"/>
              <p:cNvGrpSpPr/>
              <p:nvPr/>
            </p:nvGrpSpPr>
            <p:grpSpPr>
              <a:xfrm>
                <a:off x="954051" y="152400"/>
                <a:ext cx="10318370" cy="15746400"/>
                <a:chOff x="453985" y="-55618"/>
                <a:chExt cx="10318370" cy="15746400"/>
              </a:xfrm>
              <a:grpFill/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6" name="矩形 205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8" name="矩形 207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0" name="矩形 209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6267007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4329333" y="-55618"/>
                  <a:ext cx="150709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90" name="群組 25"/>
              <p:cNvGrpSpPr/>
              <p:nvPr/>
            </p:nvGrpSpPr>
            <p:grpSpPr>
              <a:xfrm>
                <a:off x="-46081" y="152400"/>
                <a:ext cx="11287204" cy="15746400"/>
                <a:chOff x="453985" y="-55618"/>
                <a:chExt cx="11287204" cy="15746400"/>
              </a:xfrm>
              <a:grpFill/>
            </p:grpSpPr>
            <p:sp>
              <p:nvSpPr>
                <p:cNvPr id="191" name="矩形 190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3" name="矩形 192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1111118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4329333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164" name="群組 121"/>
            <p:cNvGrpSpPr/>
            <p:nvPr/>
          </p:nvGrpSpPr>
          <p:grpSpPr>
            <a:xfrm>
              <a:off x="1255" y="36180"/>
              <a:ext cx="12240000" cy="15696000"/>
              <a:chOff x="-46081" y="152400"/>
              <a:chExt cx="12287336" cy="15746400"/>
            </a:xfrm>
            <a:solidFill>
              <a:srgbClr val="FEF9E2"/>
            </a:solidFill>
          </p:grpSpPr>
          <p:grpSp>
            <p:nvGrpSpPr>
              <p:cNvPr id="165" name="群組 25"/>
              <p:cNvGrpSpPr/>
              <p:nvPr/>
            </p:nvGrpSpPr>
            <p:grpSpPr>
              <a:xfrm>
                <a:off x="954051" y="152400"/>
                <a:ext cx="11287204" cy="15746400"/>
                <a:chOff x="453985" y="-55618"/>
                <a:chExt cx="11287204" cy="15746400"/>
              </a:xfrm>
              <a:grpFill/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1" name="矩形 180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6267007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1111118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4329333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66" name="群組 25"/>
              <p:cNvGrpSpPr/>
              <p:nvPr/>
            </p:nvGrpSpPr>
            <p:grpSpPr>
              <a:xfrm>
                <a:off x="-46081" y="152400"/>
                <a:ext cx="11287204" cy="15746400"/>
                <a:chOff x="453985" y="-55618"/>
                <a:chExt cx="11287204" cy="15746400"/>
              </a:xfrm>
              <a:grpFill/>
            </p:grpSpPr>
            <p:sp>
              <p:nvSpPr>
                <p:cNvPr id="167" name="矩形 166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111118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4329333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  <p:grpSp>
        <p:nvGrpSpPr>
          <p:cNvPr id="82" name="群組 81"/>
          <p:cNvGrpSpPr/>
          <p:nvPr/>
        </p:nvGrpSpPr>
        <p:grpSpPr>
          <a:xfrm>
            <a:off x="954051" y="2087523"/>
            <a:ext cx="10001320" cy="5643603"/>
            <a:chOff x="1025489" y="1087390"/>
            <a:chExt cx="10001320" cy="5643603"/>
          </a:xfrm>
        </p:grpSpPr>
        <p:pic>
          <p:nvPicPr>
            <p:cNvPr id="104" name="Picture 15" descr="D:\=A=\school\front_end_engineer\midterm\pic\background.PNG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25489" y="1230267"/>
              <a:ext cx="10001320" cy="5500726"/>
            </a:xfrm>
            <a:prstGeom prst="rect">
              <a:avLst/>
            </a:prstGeom>
            <a:noFill/>
            <a:ln>
              <a:solidFill>
                <a:srgbClr val="EDE291"/>
              </a:solidFill>
            </a:ln>
          </p:spPr>
        </p:pic>
        <p:pic>
          <p:nvPicPr>
            <p:cNvPr id="107" name="Picture 6" descr="D:\=A=\school\front_end_engineer\midterm\pic\page1_main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92223" y="2863302"/>
              <a:ext cx="4734586" cy="3867690"/>
            </a:xfrm>
            <a:prstGeom prst="rect">
              <a:avLst/>
            </a:prstGeom>
            <a:noFill/>
          </p:spPr>
        </p:pic>
        <p:pic>
          <p:nvPicPr>
            <p:cNvPr id="109" name="Picture 9" descr="D:\=A=\school\front_end_engineer\midterm\pic\think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096927" y="1087390"/>
              <a:ext cx="6723032" cy="4802166"/>
            </a:xfrm>
            <a:prstGeom prst="rect">
              <a:avLst/>
            </a:prstGeom>
            <a:noFill/>
          </p:spPr>
        </p:pic>
        <p:pic>
          <p:nvPicPr>
            <p:cNvPr id="111" name="Picture 7" descr="D:\=A=\school\front_end_engineer\midterm\pic\page1_main2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54117" y="2516150"/>
              <a:ext cx="5706272" cy="2381583"/>
            </a:xfrm>
            <a:prstGeom prst="rect">
              <a:avLst/>
            </a:prstGeom>
            <a:noFill/>
          </p:spPr>
        </p:pic>
        <p:pic>
          <p:nvPicPr>
            <p:cNvPr id="122" name="Picture 10" descr="D:\=A=\school\front_end_engineer\midterm\pic\think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40397" y="5577779"/>
              <a:ext cx="1114433" cy="796023"/>
            </a:xfrm>
            <a:prstGeom prst="rect">
              <a:avLst/>
            </a:prstGeom>
            <a:noFill/>
          </p:spPr>
        </p:pic>
        <p:pic>
          <p:nvPicPr>
            <p:cNvPr id="123" name="Picture 11" descr="D:\=A=\school\front_end_engineer\midterm\pic\think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40595" y="5873736"/>
              <a:ext cx="400053" cy="285752"/>
            </a:xfrm>
            <a:prstGeom prst="rect">
              <a:avLst/>
            </a:prstGeom>
            <a:noFill/>
          </p:spPr>
        </p:pic>
      </p:grpSp>
      <p:grpSp>
        <p:nvGrpSpPr>
          <p:cNvPr id="131" name="群組 130"/>
          <p:cNvGrpSpPr/>
          <p:nvPr/>
        </p:nvGrpSpPr>
        <p:grpSpPr>
          <a:xfrm>
            <a:off x="811177" y="1087076"/>
            <a:ext cx="10594037" cy="643256"/>
            <a:chOff x="811175" y="1087076"/>
            <a:chExt cx="10594037" cy="643256"/>
          </a:xfrm>
        </p:grpSpPr>
        <p:sp>
          <p:nvSpPr>
            <p:cNvPr id="132" name="標題 1"/>
            <p:cNvSpPr txBox="1"/>
            <p:nvPr/>
          </p:nvSpPr>
          <p:spPr>
            <a:xfrm>
              <a:off x="2882877" y="1229952"/>
              <a:ext cx="8522335" cy="500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首頁   餐廳導覽   餐廳介紹   美味餐點   最新消息   關於我們</a:t>
              </a:r>
            </a:p>
          </p:txBody>
        </p:sp>
        <p:pic>
          <p:nvPicPr>
            <p:cNvPr id="133" name="Picture 16" descr="D:\=A=\school\front_end_engineer\midterm\pic\LOGO.PNG"/>
            <p:cNvPicPr>
              <a:picLocks noChangeArrowheads="1"/>
            </p:cNvPicPr>
            <p:nvPr/>
          </p:nvPicPr>
          <p:blipFill>
            <a:blip r:embed="rId8"/>
            <a:srcRect t="21739" b="13043"/>
            <a:stretch>
              <a:fillRect/>
            </a:stretch>
          </p:blipFill>
          <p:spPr bwMode="auto">
            <a:xfrm>
              <a:off x="811175" y="1087076"/>
              <a:ext cx="1756800" cy="576000"/>
            </a:xfrm>
            <a:prstGeom prst="rect">
              <a:avLst/>
            </a:prstGeom>
            <a:noFill/>
          </p:spPr>
        </p:pic>
      </p:grpSp>
      <p:sp>
        <p:nvSpPr>
          <p:cNvPr id="269" name="標題 1"/>
          <p:cNvSpPr txBox="1"/>
          <p:nvPr/>
        </p:nvSpPr>
        <p:spPr>
          <a:xfrm>
            <a:off x="882613" y="9088446"/>
            <a:ext cx="504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招牌</a:t>
            </a:r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70" name="Picture 5" descr="D:\=A=\school\front_end_engineer\midterm\pic\lightEat1.PNG"/>
          <p:cNvPicPr>
            <a:picLocks noChangeArrowheads="1"/>
          </p:cNvPicPr>
          <p:nvPr/>
        </p:nvPicPr>
        <p:blipFill>
          <a:blip r:embed="rId9"/>
          <a:srcRect r="4731"/>
          <a:stretch>
            <a:fillRect/>
          </a:stretch>
        </p:blipFill>
        <p:spPr bwMode="auto">
          <a:xfrm>
            <a:off x="6201123" y="13517602"/>
            <a:ext cx="5040000" cy="28800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rrowheads="1"/>
          </p:cNvPicPr>
          <p:nvPr/>
        </p:nvPicPr>
        <p:blipFill>
          <a:blip r:embed="rId10"/>
          <a:srcRect b="18705"/>
          <a:stretch>
            <a:fillRect/>
          </a:stretch>
        </p:blipFill>
        <p:spPr bwMode="auto">
          <a:xfrm>
            <a:off x="882613" y="13517602"/>
            <a:ext cx="504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74" name="群組 273"/>
          <p:cNvGrpSpPr/>
          <p:nvPr/>
        </p:nvGrpSpPr>
        <p:grpSpPr>
          <a:xfrm>
            <a:off x="882613" y="8302628"/>
            <a:ext cx="1836000" cy="784694"/>
            <a:chOff x="882613" y="8302628"/>
            <a:chExt cx="1836000" cy="784694"/>
          </a:xfrm>
        </p:grpSpPr>
        <p:sp>
          <p:nvSpPr>
            <p:cNvPr id="265" name="標題 1"/>
            <p:cNvSpPr txBox="1"/>
            <p:nvPr/>
          </p:nvSpPr>
          <p:spPr>
            <a:xfrm>
              <a:off x="882613" y="830262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牛排</a:t>
              </a:r>
            </a:p>
          </p:txBody>
        </p:sp>
        <p:sp>
          <p:nvSpPr>
            <p:cNvPr id="273" name="標題 1"/>
            <p:cNvSpPr txBox="1"/>
            <p:nvPr/>
          </p:nvSpPr>
          <p:spPr>
            <a:xfrm>
              <a:off x="904001" y="8763322"/>
              <a:ext cx="180000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1" i="0" u="none" strike="noStrike" kern="1200" cap="none" spc="0" normalizeH="0" baseline="0" noProof="0" dirty="0" smtClean="0"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278" name="群組 277"/>
          <p:cNvGrpSpPr/>
          <p:nvPr/>
        </p:nvGrpSpPr>
        <p:grpSpPr>
          <a:xfrm>
            <a:off x="882613" y="12731784"/>
            <a:ext cx="1836000" cy="784694"/>
            <a:chOff x="882613" y="8302628"/>
            <a:chExt cx="1836000" cy="784694"/>
          </a:xfrm>
        </p:grpSpPr>
        <p:sp>
          <p:nvSpPr>
            <p:cNvPr id="279" name="標題 1"/>
            <p:cNvSpPr txBox="1"/>
            <p:nvPr/>
          </p:nvSpPr>
          <p:spPr>
            <a:xfrm>
              <a:off x="882613" y="830262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天津蔥抓餅</a:t>
              </a:r>
            </a:p>
          </p:txBody>
        </p:sp>
        <p:sp>
          <p:nvSpPr>
            <p:cNvPr id="280" name="標題 1"/>
            <p:cNvSpPr txBox="1"/>
            <p:nvPr/>
          </p:nvSpPr>
          <p:spPr>
            <a:xfrm>
              <a:off x="904001" y="8763322"/>
              <a:ext cx="180000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1" i="0" u="none" strike="noStrike" kern="1200" cap="none" spc="0" normalizeH="0" baseline="0" noProof="0" dirty="0" smtClean="0"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sp>
        <p:nvSpPr>
          <p:cNvPr id="285" name="標題 1"/>
          <p:cNvSpPr txBox="1"/>
          <p:nvPr/>
        </p:nvSpPr>
        <p:spPr>
          <a:xfrm>
            <a:off x="882613" y="17160940"/>
            <a:ext cx="1836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rPr>
              <a:t>燒臘</a:t>
            </a:r>
          </a:p>
        </p:txBody>
      </p:sp>
      <p:pic>
        <p:nvPicPr>
          <p:cNvPr id="297" name="Picture 4" descr="D:\=A=\school\front_end_engineer\midterm\pic\lightEat2.PNG"/>
          <p:cNvPicPr>
            <a:picLocks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169025" y="32662986"/>
            <a:ext cx="5040000" cy="2880000"/>
          </a:xfrm>
          <a:prstGeom prst="rect">
            <a:avLst/>
          </a:prstGeom>
          <a:noFill/>
        </p:spPr>
      </p:pic>
      <p:sp>
        <p:nvSpPr>
          <p:cNvPr id="298" name="標題 1"/>
          <p:cNvSpPr txBox="1"/>
          <p:nvPr/>
        </p:nvSpPr>
        <p:spPr>
          <a:xfrm>
            <a:off x="882613" y="32685466"/>
            <a:ext cx="504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招牌</a:t>
            </a:r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99" name="群組 298"/>
          <p:cNvGrpSpPr/>
          <p:nvPr/>
        </p:nvGrpSpPr>
        <p:grpSpPr>
          <a:xfrm>
            <a:off x="882613" y="31854688"/>
            <a:ext cx="1836000" cy="784694"/>
            <a:chOff x="882613" y="8302628"/>
            <a:chExt cx="1836000" cy="784694"/>
          </a:xfrm>
        </p:grpSpPr>
        <p:sp>
          <p:nvSpPr>
            <p:cNvPr id="300" name="標題 1"/>
            <p:cNvSpPr txBox="1"/>
            <p:nvPr/>
          </p:nvSpPr>
          <p:spPr>
            <a:xfrm>
              <a:off x="882613" y="830262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TW" altLang="en-US" sz="2400" b="1" dirty="0" smtClean="0">
                  <a:solidFill>
                    <a:schemeClr val="tx1"/>
                  </a:solidFill>
                  <a:latin typeface="華康兒風體W3" charset="0"/>
                  <a:ea typeface="華康兒風體W3" charset="0"/>
                  <a:cs typeface="+mj-cs"/>
                </a:rPr>
                <a:t>金盃美而美</a:t>
              </a:r>
              <a:endPara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  <p:sp>
          <p:nvSpPr>
            <p:cNvPr id="301" name="標題 1"/>
            <p:cNvSpPr txBox="1"/>
            <p:nvPr/>
          </p:nvSpPr>
          <p:spPr>
            <a:xfrm>
              <a:off x="904001" y="8763322"/>
              <a:ext cx="180000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1" i="0" u="none" strike="noStrike" kern="1200" cap="none" spc="0" normalizeH="0" baseline="0" noProof="0" dirty="0" smtClean="0"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pic>
        <p:nvPicPr>
          <p:cNvPr id="2051" name="Picture 3"/>
          <p:cNvPicPr>
            <a:picLocks noChangeArrowheads="1"/>
          </p:cNvPicPr>
          <p:nvPr/>
        </p:nvPicPr>
        <p:blipFill>
          <a:blip r:embed="rId12"/>
          <a:srcRect t="20426"/>
          <a:stretch>
            <a:fillRect/>
          </a:stretch>
        </p:blipFill>
        <p:spPr bwMode="auto">
          <a:xfrm>
            <a:off x="6169025" y="9088446"/>
            <a:ext cx="504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2" name="標題 1"/>
          <p:cNvSpPr txBox="1"/>
          <p:nvPr/>
        </p:nvSpPr>
        <p:spPr>
          <a:xfrm>
            <a:off x="882613" y="17946758"/>
            <a:ext cx="504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招牌</a:t>
            </a:r>
            <a:endParaRPr kumimoji="0" lang="en-US" altLang="zh-TW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Picture 4" descr="D:\=A=\school\front_end_engineer\midterm\pic\E-1.PNG"/>
          <p:cNvPicPr>
            <a:picLocks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201123" y="17946758"/>
            <a:ext cx="5040000" cy="2880000"/>
          </a:xfrm>
          <a:prstGeom prst="rect">
            <a:avLst/>
          </a:prstGeom>
          <a:noFill/>
        </p:spPr>
      </p:pic>
      <p:grpSp>
        <p:nvGrpSpPr>
          <p:cNvPr id="321" name="群組 320"/>
          <p:cNvGrpSpPr/>
          <p:nvPr/>
        </p:nvGrpSpPr>
        <p:grpSpPr>
          <a:xfrm>
            <a:off x="882613" y="20804278"/>
            <a:ext cx="10287072" cy="3665818"/>
            <a:chOff x="882613" y="20804278"/>
            <a:chExt cx="10287072" cy="3665818"/>
          </a:xfrm>
        </p:grpSpPr>
        <p:sp>
          <p:nvSpPr>
            <p:cNvPr id="304" name="標題 1"/>
            <p:cNvSpPr txBox="1"/>
            <p:nvPr/>
          </p:nvSpPr>
          <p:spPr>
            <a:xfrm>
              <a:off x="882613" y="2080427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麗陽自助餐</a:t>
              </a:r>
            </a:p>
          </p:txBody>
        </p:sp>
        <p:grpSp>
          <p:nvGrpSpPr>
            <p:cNvPr id="308" name="群組 307"/>
            <p:cNvGrpSpPr/>
            <p:nvPr/>
          </p:nvGrpSpPr>
          <p:grpSpPr>
            <a:xfrm>
              <a:off x="882613" y="21590096"/>
              <a:ext cx="10287072" cy="2880000"/>
              <a:chOff x="882613" y="21590096"/>
              <a:chExt cx="10287072" cy="2880000"/>
            </a:xfrm>
          </p:grpSpPr>
          <p:sp>
            <p:nvSpPr>
              <p:cNvPr id="306" name="標題 1"/>
              <p:cNvSpPr txBox="1"/>
              <p:nvPr/>
            </p:nvSpPr>
            <p:spPr>
              <a:xfrm>
                <a:off x="882613" y="21590096"/>
                <a:ext cx="5040000" cy="288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145984" tIns="72992" rIns="145984" bIns="72992" rtlCol="0" anchor="ctr">
                <a:noAutofit/>
              </a:bodyPr>
              <a:lstStyle/>
              <a:p>
                <a:pPr marL="0" marR="0" lvl="0" indent="0" algn="ctr" defTabSz="145923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TW" altLang="en-US" sz="4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招牌</a:t>
                </a:r>
                <a:endParaRPr kumimoji="0" lang="en-US" altLang="zh-TW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endParaRPr>
              </a:p>
              <a:p>
                <a:pPr marL="0" marR="0" lvl="0" indent="0" algn="ctr" defTabSz="145923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 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endParaRPr>
              </a:p>
            </p:txBody>
          </p:sp>
          <p:pic>
            <p:nvPicPr>
              <p:cNvPr id="8" name="Picture 5" descr="D:\=A=\school\front_end_engineer\midterm\pic\B-3.PNG"/>
              <p:cNvPicPr>
                <a:picLocks noChangeArrowheads="1"/>
              </p:cNvPicPr>
              <p:nvPr/>
            </p:nvPicPr>
            <p:blipFill>
              <a:blip r:embed="rId14"/>
              <a:srcRect t="23324" b="15914"/>
              <a:stretch>
                <a:fillRect/>
              </a:stretch>
            </p:blipFill>
            <p:spPr bwMode="auto">
              <a:xfrm>
                <a:off x="6129685" y="21590096"/>
                <a:ext cx="5040000" cy="2880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09" name="群組 308"/>
          <p:cNvGrpSpPr/>
          <p:nvPr/>
        </p:nvGrpSpPr>
        <p:grpSpPr>
          <a:xfrm>
            <a:off x="882613" y="24480806"/>
            <a:ext cx="5040000" cy="3681586"/>
            <a:chOff x="811175" y="20655220"/>
            <a:chExt cx="5040000" cy="3681586"/>
          </a:xfrm>
        </p:grpSpPr>
        <p:sp>
          <p:nvSpPr>
            <p:cNvPr id="310" name="標題 1"/>
            <p:cNvSpPr txBox="1"/>
            <p:nvPr/>
          </p:nvSpPr>
          <p:spPr>
            <a:xfrm>
              <a:off x="811175" y="20655220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 素還真</a:t>
              </a:r>
            </a:p>
          </p:txBody>
        </p:sp>
        <p:sp>
          <p:nvSpPr>
            <p:cNvPr id="311" name="標題 1"/>
            <p:cNvSpPr txBox="1"/>
            <p:nvPr/>
          </p:nvSpPr>
          <p:spPr>
            <a:xfrm>
              <a:off x="811175" y="21456806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招牌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322" name="群組 321"/>
          <p:cNvGrpSpPr/>
          <p:nvPr/>
        </p:nvGrpSpPr>
        <p:grpSpPr>
          <a:xfrm>
            <a:off x="882613" y="28162392"/>
            <a:ext cx="5040000" cy="3665818"/>
            <a:chOff x="882613" y="20804278"/>
            <a:chExt cx="5040000" cy="3665818"/>
          </a:xfrm>
        </p:grpSpPr>
        <p:sp>
          <p:nvSpPr>
            <p:cNvPr id="323" name="標題 1"/>
            <p:cNvSpPr txBox="1"/>
            <p:nvPr/>
          </p:nvSpPr>
          <p:spPr>
            <a:xfrm>
              <a:off x="882613" y="2080427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鵲兒思啼</a:t>
              </a:r>
            </a:p>
          </p:txBody>
        </p:sp>
        <p:sp>
          <p:nvSpPr>
            <p:cNvPr id="326" name="標題 1"/>
            <p:cNvSpPr txBox="1"/>
            <p:nvPr/>
          </p:nvSpPr>
          <p:spPr>
            <a:xfrm>
              <a:off x="882613" y="21590096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招牌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pic>
        <p:nvPicPr>
          <p:cNvPr id="2056" name="Picture 8" descr="D:\=A=\school\front_end_engineer\midterm\pic\C-2.PNG"/>
          <p:cNvPicPr>
            <a:picLocks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097587" y="25304872"/>
            <a:ext cx="5040000" cy="2880000"/>
          </a:xfrm>
          <a:prstGeom prst="rect">
            <a:avLst/>
          </a:prstGeom>
          <a:noFill/>
        </p:spPr>
      </p:pic>
      <p:grpSp>
        <p:nvGrpSpPr>
          <p:cNvPr id="329" name="群組 328"/>
          <p:cNvGrpSpPr/>
          <p:nvPr/>
        </p:nvGrpSpPr>
        <p:grpSpPr>
          <a:xfrm>
            <a:off x="882613" y="35569464"/>
            <a:ext cx="5040000" cy="3665818"/>
            <a:chOff x="882613" y="20804278"/>
            <a:chExt cx="5040000" cy="3665818"/>
          </a:xfrm>
        </p:grpSpPr>
        <p:sp>
          <p:nvSpPr>
            <p:cNvPr id="330" name="標題 1"/>
            <p:cNvSpPr txBox="1"/>
            <p:nvPr/>
          </p:nvSpPr>
          <p:spPr>
            <a:xfrm>
              <a:off x="882613" y="2080427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TW" altLang="en-US" sz="2400" b="1" dirty="0" smtClean="0">
                  <a:solidFill>
                    <a:schemeClr val="tx1"/>
                  </a:solidFill>
                  <a:latin typeface="華康兒風體W3" charset="0"/>
                  <a:ea typeface="華康兒風體W3" charset="0"/>
                  <a:cs typeface="+mj-cs"/>
                </a:rPr>
                <a:t>意鼎麵店</a:t>
              </a:r>
              <a:endPara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  <p:sp>
          <p:nvSpPr>
            <p:cNvPr id="333" name="標題 1"/>
            <p:cNvSpPr txBox="1"/>
            <p:nvPr/>
          </p:nvSpPr>
          <p:spPr>
            <a:xfrm>
              <a:off x="882613" y="21590096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招牌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336" name="群組 335"/>
          <p:cNvGrpSpPr/>
          <p:nvPr/>
        </p:nvGrpSpPr>
        <p:grpSpPr>
          <a:xfrm>
            <a:off x="914711" y="39235282"/>
            <a:ext cx="5040000" cy="3665818"/>
            <a:chOff x="882613" y="20804278"/>
            <a:chExt cx="5040000" cy="3665818"/>
          </a:xfrm>
        </p:grpSpPr>
        <p:sp>
          <p:nvSpPr>
            <p:cNvPr id="337" name="標題 1"/>
            <p:cNvSpPr txBox="1"/>
            <p:nvPr/>
          </p:nvSpPr>
          <p:spPr>
            <a:xfrm>
              <a:off x="882613" y="2080427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好地方快餐</a:t>
              </a:r>
            </a:p>
          </p:txBody>
        </p:sp>
        <p:sp>
          <p:nvSpPr>
            <p:cNvPr id="340" name="標題 1"/>
            <p:cNvSpPr txBox="1"/>
            <p:nvPr/>
          </p:nvSpPr>
          <p:spPr>
            <a:xfrm>
              <a:off x="882613" y="21590096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招牌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342" name="群組 341"/>
          <p:cNvGrpSpPr/>
          <p:nvPr/>
        </p:nvGrpSpPr>
        <p:grpSpPr>
          <a:xfrm>
            <a:off x="882613" y="42878620"/>
            <a:ext cx="5040000" cy="3665818"/>
            <a:chOff x="882613" y="20804278"/>
            <a:chExt cx="5040000" cy="3665818"/>
          </a:xfrm>
        </p:grpSpPr>
        <p:sp>
          <p:nvSpPr>
            <p:cNvPr id="343" name="標題 1"/>
            <p:cNvSpPr txBox="1"/>
            <p:nvPr/>
          </p:nvSpPr>
          <p:spPr>
            <a:xfrm>
              <a:off x="882613" y="2080427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韓式料理</a:t>
              </a:r>
            </a:p>
          </p:txBody>
        </p:sp>
        <p:sp>
          <p:nvSpPr>
            <p:cNvPr id="346" name="標題 1"/>
            <p:cNvSpPr txBox="1"/>
            <p:nvPr/>
          </p:nvSpPr>
          <p:spPr>
            <a:xfrm>
              <a:off x="882613" y="21590096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招牌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grpSp>
        <p:nvGrpSpPr>
          <p:cNvPr id="348" name="群組 347"/>
          <p:cNvGrpSpPr/>
          <p:nvPr/>
        </p:nvGrpSpPr>
        <p:grpSpPr>
          <a:xfrm>
            <a:off x="882613" y="46521958"/>
            <a:ext cx="5040000" cy="3665818"/>
            <a:chOff x="882613" y="20804278"/>
            <a:chExt cx="5040000" cy="3665818"/>
          </a:xfrm>
        </p:grpSpPr>
        <p:sp>
          <p:nvSpPr>
            <p:cNvPr id="349" name="標題 1"/>
            <p:cNvSpPr txBox="1"/>
            <p:nvPr/>
          </p:nvSpPr>
          <p:spPr>
            <a:xfrm>
              <a:off x="882613" y="2080427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雞塊大叔</a:t>
              </a:r>
            </a:p>
          </p:txBody>
        </p:sp>
        <p:sp>
          <p:nvSpPr>
            <p:cNvPr id="352" name="標題 1"/>
            <p:cNvSpPr txBox="1"/>
            <p:nvPr/>
          </p:nvSpPr>
          <p:spPr>
            <a:xfrm>
              <a:off x="882613" y="21590096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招牌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pic>
        <p:nvPicPr>
          <p:cNvPr id="2058" name="Picture 10" descr="D:\=A=\school\front_end_engineer\midterm\pic\G-1.PNG"/>
          <p:cNvPicPr>
            <a:picLocks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169025" y="28948210"/>
            <a:ext cx="5040000" cy="2880000"/>
          </a:xfrm>
          <a:prstGeom prst="rect">
            <a:avLst/>
          </a:prstGeom>
          <a:noFill/>
        </p:spPr>
      </p:pic>
      <p:pic>
        <p:nvPicPr>
          <p:cNvPr id="2059" name="Picture 11" descr="D:\=A=\school\front_end_engineer\midterm\pic\J-1.PNG"/>
          <p:cNvPicPr>
            <a:picLocks noChangeArrowheads="1"/>
          </p:cNvPicPr>
          <p:nvPr/>
        </p:nvPicPr>
        <p:blipFill>
          <a:blip r:embed="rId17"/>
          <a:srcRect t="7097"/>
          <a:stretch>
            <a:fillRect/>
          </a:stretch>
        </p:blipFill>
        <p:spPr bwMode="auto">
          <a:xfrm>
            <a:off x="6169025" y="36355282"/>
            <a:ext cx="5040000" cy="2880000"/>
          </a:xfrm>
          <a:prstGeom prst="rect">
            <a:avLst/>
          </a:prstGeom>
          <a:noFill/>
        </p:spPr>
      </p:pic>
      <p:grpSp>
        <p:nvGrpSpPr>
          <p:cNvPr id="355" name="群組 354"/>
          <p:cNvGrpSpPr/>
          <p:nvPr/>
        </p:nvGrpSpPr>
        <p:grpSpPr>
          <a:xfrm>
            <a:off x="882613" y="50214254"/>
            <a:ext cx="5040000" cy="3665818"/>
            <a:chOff x="882613" y="20804278"/>
            <a:chExt cx="5040000" cy="3665818"/>
          </a:xfrm>
        </p:grpSpPr>
        <p:sp>
          <p:nvSpPr>
            <p:cNvPr id="356" name="標題 1"/>
            <p:cNvSpPr txBox="1"/>
            <p:nvPr/>
          </p:nvSpPr>
          <p:spPr>
            <a:xfrm>
              <a:off x="882613" y="2080427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海音咖啡</a:t>
              </a:r>
            </a:p>
          </p:txBody>
        </p:sp>
        <p:sp>
          <p:nvSpPr>
            <p:cNvPr id="359" name="標題 1"/>
            <p:cNvSpPr txBox="1"/>
            <p:nvPr/>
          </p:nvSpPr>
          <p:spPr>
            <a:xfrm>
              <a:off x="882613" y="21590096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招牌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pic>
        <p:nvPicPr>
          <p:cNvPr id="2060" name="Picture 12"/>
          <p:cNvPicPr>
            <a:picLocks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240463" y="40092538"/>
            <a:ext cx="504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rrowheads="1"/>
          </p:cNvPicPr>
          <p:nvPr/>
        </p:nvPicPr>
        <p:blipFill>
          <a:blip r:embed="rId19"/>
          <a:srcRect t="19760" r="3395"/>
          <a:stretch>
            <a:fillRect/>
          </a:stretch>
        </p:blipFill>
        <p:spPr bwMode="auto">
          <a:xfrm>
            <a:off x="6130800" y="43664400"/>
            <a:ext cx="504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2" name="Picture 14"/>
          <p:cNvPicPr>
            <a:picLocks noChangeArrowheads="1"/>
          </p:cNvPicPr>
          <p:nvPr/>
        </p:nvPicPr>
        <p:blipFill>
          <a:blip r:embed="rId20"/>
          <a:srcRect t="19621"/>
          <a:stretch>
            <a:fillRect/>
          </a:stretch>
        </p:blipFill>
        <p:spPr bwMode="auto">
          <a:xfrm>
            <a:off x="6130800" y="47307600"/>
            <a:ext cx="504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3" name="Picture 15" descr="D:\=A=\school\front_end_engineer\midterm\pic\D-4.jpg"/>
          <p:cNvPicPr>
            <a:picLocks noChangeArrowheads="1"/>
          </p:cNvPicPr>
          <p:nvPr/>
        </p:nvPicPr>
        <p:blipFill>
          <a:blip r:embed="rId21" cstate="print"/>
          <a:srcRect b="13393"/>
          <a:stretch>
            <a:fillRect/>
          </a:stretch>
        </p:blipFill>
        <p:spPr bwMode="auto">
          <a:xfrm>
            <a:off x="6130800" y="51001200"/>
            <a:ext cx="5040000" cy="2880000"/>
          </a:xfrm>
          <a:prstGeom prst="rect">
            <a:avLst/>
          </a:prstGeom>
          <a:noFill/>
        </p:spPr>
      </p:pic>
      <p:grpSp>
        <p:nvGrpSpPr>
          <p:cNvPr id="376" name="群組 375"/>
          <p:cNvGrpSpPr/>
          <p:nvPr/>
        </p:nvGrpSpPr>
        <p:grpSpPr>
          <a:xfrm>
            <a:off x="453985" y="55269460"/>
            <a:ext cx="11483538" cy="3468396"/>
            <a:chOff x="453985" y="55094518"/>
            <a:chExt cx="11483538" cy="3468396"/>
          </a:xfrm>
        </p:grpSpPr>
        <p:grpSp>
          <p:nvGrpSpPr>
            <p:cNvPr id="369" name="群組 368"/>
            <p:cNvGrpSpPr/>
            <p:nvPr/>
          </p:nvGrpSpPr>
          <p:grpSpPr>
            <a:xfrm>
              <a:off x="1239803" y="56166088"/>
              <a:ext cx="2160000" cy="2396826"/>
              <a:chOff x="1811307" y="55023080"/>
              <a:chExt cx="2160000" cy="2396826"/>
            </a:xfrm>
          </p:grpSpPr>
          <p:pic>
            <p:nvPicPr>
              <p:cNvPr id="361" name="Picture 5"/>
              <p:cNvPicPr>
                <a:picLocks noChangeArrowheads="1"/>
              </p:cNvPicPr>
              <p:nvPr/>
            </p:nvPicPr>
            <p:blipFill>
              <a:blip r:embed="rId22"/>
              <a:srcRect l="7084" r="22079"/>
              <a:stretch>
                <a:fillRect/>
              </a:stretch>
            </p:blipFill>
            <p:spPr bwMode="auto">
              <a:xfrm>
                <a:off x="1811307" y="55023080"/>
                <a:ext cx="2160000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62" name="標題 1"/>
              <p:cNvSpPr txBox="1"/>
              <p:nvPr/>
            </p:nvSpPr>
            <p:spPr>
              <a:xfrm>
                <a:off x="1954183" y="56951906"/>
                <a:ext cx="1836000" cy="468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145984" tIns="72992" rIns="145984" bIns="72992" rtlCol="0" anchor="ctr">
                <a:noAutofit/>
              </a:bodyPr>
              <a:lstStyle/>
              <a:p>
                <a:pPr marL="0" marR="0" lvl="0" indent="0" algn="ctr" defTabSz="145923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華康兒風體W3" charset="0"/>
                    <a:ea typeface="華康兒風體W3" charset="0"/>
                    <a:cs typeface="+mj-cs"/>
                  </a:rPr>
                  <a:t>餐廳介紹</a:t>
                </a:r>
              </a:p>
            </p:txBody>
          </p:sp>
        </p:grpSp>
        <p:grpSp>
          <p:nvGrpSpPr>
            <p:cNvPr id="368" name="群組 367"/>
            <p:cNvGrpSpPr/>
            <p:nvPr/>
          </p:nvGrpSpPr>
          <p:grpSpPr>
            <a:xfrm>
              <a:off x="5196993" y="56166088"/>
              <a:ext cx="2160000" cy="2396826"/>
              <a:chOff x="4223339" y="54983708"/>
              <a:chExt cx="2160000" cy="2396826"/>
            </a:xfrm>
          </p:grpSpPr>
          <p:pic>
            <p:nvPicPr>
              <p:cNvPr id="363" name="Picture 5"/>
              <p:cNvPicPr>
                <a:picLocks noChangeArrowheads="1"/>
              </p:cNvPicPr>
              <p:nvPr/>
            </p:nvPicPr>
            <p:blipFill>
              <a:blip r:embed="rId22"/>
              <a:srcRect l="7084" r="22079"/>
              <a:stretch>
                <a:fillRect/>
              </a:stretch>
            </p:blipFill>
            <p:spPr bwMode="auto">
              <a:xfrm>
                <a:off x="4223339" y="54983708"/>
                <a:ext cx="2160000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64" name="標題 1"/>
              <p:cNvSpPr txBox="1"/>
              <p:nvPr/>
            </p:nvSpPr>
            <p:spPr>
              <a:xfrm>
                <a:off x="4366215" y="56912534"/>
                <a:ext cx="1836000" cy="468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145984" tIns="72992" rIns="145984" bIns="72992" rtlCol="0" anchor="ctr">
                <a:noAutofit/>
              </a:bodyPr>
              <a:lstStyle/>
              <a:p>
                <a:pPr marL="0" marR="0" lvl="0" indent="0" algn="ctr" defTabSz="145923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TW" altLang="en-US" sz="2400" b="1" dirty="0" smtClean="0">
                    <a:solidFill>
                      <a:schemeClr val="tx1"/>
                    </a:solidFill>
                    <a:latin typeface="華康兒風體W3" charset="0"/>
                    <a:ea typeface="華康兒風體W3" charset="0"/>
                    <a:cs typeface="+mj-cs"/>
                  </a:rPr>
                  <a:t>美味餐點</a:t>
                </a:r>
                <a:endPara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endParaRPr>
              </a:p>
            </p:txBody>
          </p:sp>
        </p:grpSp>
        <p:pic>
          <p:nvPicPr>
            <p:cNvPr id="2064" name="Picture 16"/>
            <p:cNvPicPr>
              <a:picLocks noChangeArrowheads="1"/>
            </p:cNvPicPr>
            <p:nvPr/>
          </p:nvPicPr>
          <p:blipFill>
            <a:blip r:embed="rId23"/>
            <a:srcRect t="13233" r="10708" b="37488"/>
            <a:stretch>
              <a:fillRect/>
            </a:stretch>
          </p:blipFill>
          <p:spPr bwMode="auto">
            <a:xfrm>
              <a:off x="453985" y="55094518"/>
              <a:ext cx="3600000" cy="28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65" name="Picture 17"/>
            <p:cNvPicPr>
              <a:picLocks noChangeArrowheads="1"/>
            </p:cNvPicPr>
            <p:nvPr/>
          </p:nvPicPr>
          <p:blipFill>
            <a:blip r:embed="rId24"/>
            <a:srcRect l="19235"/>
            <a:stretch>
              <a:fillRect/>
            </a:stretch>
          </p:blipFill>
          <p:spPr bwMode="auto">
            <a:xfrm>
              <a:off x="4668827" y="55094518"/>
              <a:ext cx="3600000" cy="28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66" name="Picture 18" descr="D:\=A=\school\front_end_engineer\midterm\pic\latestNews.png"/>
            <p:cNvPicPr>
              <a:picLocks noChangeArrowheads="1"/>
            </p:cNvPicPr>
            <p:nvPr/>
          </p:nvPicPr>
          <p:blipFill>
            <a:blip r:embed="rId25"/>
            <a:srcRect r="6706"/>
            <a:stretch>
              <a:fillRect/>
            </a:stretch>
          </p:blipFill>
          <p:spPr bwMode="auto">
            <a:xfrm>
              <a:off x="8337523" y="55380270"/>
              <a:ext cx="3600000" cy="2880000"/>
            </a:xfrm>
            <a:prstGeom prst="rect">
              <a:avLst/>
            </a:prstGeom>
            <a:noFill/>
          </p:spPr>
        </p:pic>
        <p:sp>
          <p:nvSpPr>
            <p:cNvPr id="373" name="標題 1"/>
            <p:cNvSpPr txBox="1"/>
            <p:nvPr/>
          </p:nvSpPr>
          <p:spPr>
            <a:xfrm>
              <a:off x="9268959" y="58094914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最新消息</a:t>
              </a:r>
            </a:p>
          </p:txBody>
        </p:sp>
      </p:grpSp>
      <p:sp>
        <p:nvSpPr>
          <p:cNvPr id="374" name="標題 1"/>
          <p:cNvSpPr txBox="1"/>
          <p:nvPr/>
        </p:nvSpPr>
        <p:spPr>
          <a:xfrm>
            <a:off x="453985" y="60452368"/>
            <a:ext cx="11455438" cy="662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zh-TW" sz="2500" dirty="0" smtClean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Copyright© 2016 </a:t>
            </a:r>
            <a:r>
              <a:rPr lang="en-US" altLang="zh-TW" sz="2800" dirty="0" smtClean="0">
                <a:solidFill>
                  <a:schemeClr val="accent6">
                    <a:lumMod val="50000"/>
                  </a:schemeClr>
                </a:solidFill>
              </a:rPr>
              <a:t>10608 </a:t>
            </a:r>
            <a:r>
              <a:rPr lang="zh-TW" altLang="en-US" sz="2800" dirty="0" smtClean="0">
                <a:solidFill>
                  <a:schemeClr val="accent6">
                    <a:lumMod val="50000"/>
                  </a:schemeClr>
                </a:solidFill>
              </a:rPr>
              <a:t>台北市忠孝東路三段一號 　</a:t>
            </a:r>
            <a:r>
              <a:rPr lang="en-US" altLang="zh-TW" sz="2800" dirty="0" smtClean="0">
                <a:solidFill>
                  <a:schemeClr val="accent6">
                    <a:lumMod val="50000"/>
                  </a:schemeClr>
                </a:solidFill>
              </a:rPr>
              <a:t>Tel: (886-2) 2771-2171</a:t>
            </a:r>
            <a:endParaRPr kumimoji="0" lang="zh-TW" altLang="en-US" sz="25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75" name="Picture 7" descr="D:\=A=\school\front_end_engineer\midterm\pic\social_icon.PNG"/>
          <p:cNvPicPr>
            <a:picLocks noChangeAspect="1" noChangeArrowheads="1"/>
          </p:cNvPicPr>
          <p:nvPr/>
        </p:nvPicPr>
        <p:blipFill>
          <a:blip r:embed="rId26"/>
          <a:srcRect t="24809" r="20084" b="15649"/>
          <a:stretch>
            <a:fillRect/>
          </a:stretch>
        </p:blipFill>
        <p:spPr bwMode="auto">
          <a:xfrm>
            <a:off x="9383735" y="59237922"/>
            <a:ext cx="1857388" cy="857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61"/>
          <p:cNvGrpSpPr/>
          <p:nvPr/>
        </p:nvGrpSpPr>
        <p:grpSpPr>
          <a:xfrm>
            <a:off x="-44825" y="0"/>
            <a:ext cx="12240000" cy="61523938"/>
            <a:chOff x="1255" y="36180"/>
            <a:chExt cx="12240000" cy="15696000"/>
          </a:xfrm>
        </p:grpSpPr>
        <p:grpSp>
          <p:nvGrpSpPr>
            <p:cNvPr id="3" name="群組 158"/>
            <p:cNvGrpSpPr/>
            <p:nvPr/>
          </p:nvGrpSpPr>
          <p:grpSpPr>
            <a:xfrm>
              <a:off x="501321" y="36180"/>
              <a:ext cx="11274898" cy="15696000"/>
              <a:chOff x="-46081" y="152400"/>
              <a:chExt cx="11318502" cy="15746400"/>
            </a:xfrm>
            <a:solidFill>
              <a:srgbClr val="FEF9E2"/>
            </a:solidFill>
          </p:grpSpPr>
          <p:grpSp>
            <p:nvGrpSpPr>
              <p:cNvPr id="4" name="群組 25"/>
              <p:cNvGrpSpPr/>
              <p:nvPr/>
            </p:nvGrpSpPr>
            <p:grpSpPr>
              <a:xfrm>
                <a:off x="954051" y="152400"/>
                <a:ext cx="10318370" cy="15746400"/>
                <a:chOff x="453985" y="-55618"/>
                <a:chExt cx="10318370" cy="15746400"/>
              </a:xfrm>
              <a:grpFill/>
            </p:grpSpPr>
            <p:sp>
              <p:nvSpPr>
                <p:cNvPr id="205" name="矩形 204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6" name="矩形 205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7" name="矩形 206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8" name="矩形 207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0" name="矩形 209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1" name="矩形 210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2" name="矩形 211"/>
                <p:cNvSpPr/>
                <p:nvPr/>
              </p:nvSpPr>
              <p:spPr>
                <a:xfrm>
                  <a:off x="6267007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3" name="矩形 212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4" name="矩形 213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5" name="矩形 214"/>
                <p:cNvSpPr/>
                <p:nvPr/>
              </p:nvSpPr>
              <p:spPr>
                <a:xfrm>
                  <a:off x="4329333" y="-55618"/>
                  <a:ext cx="150709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5" name="群組 25"/>
              <p:cNvGrpSpPr/>
              <p:nvPr/>
            </p:nvGrpSpPr>
            <p:grpSpPr>
              <a:xfrm>
                <a:off x="-46081" y="152400"/>
                <a:ext cx="11287204" cy="15746400"/>
                <a:chOff x="453985" y="-55618"/>
                <a:chExt cx="11287204" cy="15746400"/>
              </a:xfrm>
              <a:grpFill/>
            </p:grpSpPr>
            <p:sp>
              <p:nvSpPr>
                <p:cNvPr id="191" name="矩形 190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3" name="矩形 192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8" name="矩形 197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99" name="矩形 198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0" name="矩形 199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1" name="矩形 200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2" name="矩形 201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3" name="矩形 202"/>
                <p:cNvSpPr/>
                <p:nvPr/>
              </p:nvSpPr>
              <p:spPr>
                <a:xfrm>
                  <a:off x="1111118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4" name="矩形 203"/>
                <p:cNvSpPr/>
                <p:nvPr/>
              </p:nvSpPr>
              <p:spPr>
                <a:xfrm>
                  <a:off x="4329333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6" name="群組 121"/>
            <p:cNvGrpSpPr/>
            <p:nvPr/>
          </p:nvGrpSpPr>
          <p:grpSpPr>
            <a:xfrm>
              <a:off x="1255" y="36180"/>
              <a:ext cx="12240000" cy="15696000"/>
              <a:chOff x="-46081" y="152400"/>
              <a:chExt cx="12287336" cy="15746400"/>
            </a:xfrm>
            <a:solidFill>
              <a:srgbClr val="FEF9E2"/>
            </a:solidFill>
          </p:grpSpPr>
          <p:grpSp>
            <p:nvGrpSpPr>
              <p:cNvPr id="9" name="群組 25"/>
              <p:cNvGrpSpPr/>
              <p:nvPr/>
            </p:nvGrpSpPr>
            <p:grpSpPr>
              <a:xfrm>
                <a:off x="954051" y="152400"/>
                <a:ext cx="11287204" cy="15746400"/>
                <a:chOff x="453985" y="-55618"/>
                <a:chExt cx="11287204" cy="15746400"/>
              </a:xfrm>
              <a:grpFill/>
            </p:grpSpPr>
            <p:sp>
              <p:nvSpPr>
                <p:cNvPr id="178" name="矩形 177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9" name="矩形 178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0" name="矩形 179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1" name="矩形 180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2" name="矩形 181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3" name="矩形 182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4" name="矩形 183"/>
                <p:cNvSpPr/>
                <p:nvPr/>
              </p:nvSpPr>
              <p:spPr>
                <a:xfrm>
                  <a:off x="6267007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5" name="矩形 184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6" name="矩形 185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7" name="矩形 186"/>
                <p:cNvSpPr/>
                <p:nvPr/>
              </p:nvSpPr>
              <p:spPr>
                <a:xfrm>
                  <a:off x="1111118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4329333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0" name="群組 25"/>
              <p:cNvGrpSpPr/>
              <p:nvPr/>
            </p:nvGrpSpPr>
            <p:grpSpPr>
              <a:xfrm>
                <a:off x="-46081" y="152400"/>
                <a:ext cx="11287204" cy="15746400"/>
                <a:chOff x="453985" y="-55618"/>
                <a:chExt cx="11287204" cy="15746400"/>
              </a:xfrm>
              <a:grpFill/>
            </p:grpSpPr>
            <p:sp>
              <p:nvSpPr>
                <p:cNvPr id="167" name="矩形 166"/>
                <p:cNvSpPr/>
                <p:nvPr/>
              </p:nvSpPr>
              <p:spPr>
                <a:xfrm>
                  <a:off x="1422822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68" name="矩形 167"/>
                <p:cNvSpPr/>
                <p:nvPr/>
              </p:nvSpPr>
              <p:spPr>
                <a:xfrm>
                  <a:off x="239165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0" name="矩形 169"/>
                <p:cNvSpPr/>
                <p:nvPr/>
              </p:nvSpPr>
              <p:spPr>
                <a:xfrm>
                  <a:off x="45398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1" name="矩形 170"/>
                <p:cNvSpPr/>
                <p:nvPr/>
              </p:nvSpPr>
              <p:spPr>
                <a:xfrm>
                  <a:off x="10142355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2" name="矩形 171"/>
                <p:cNvSpPr/>
                <p:nvPr/>
              </p:nvSpPr>
              <p:spPr>
                <a:xfrm>
                  <a:off x="8204681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3" name="矩形 172"/>
                <p:cNvSpPr/>
                <p:nvPr/>
              </p:nvSpPr>
              <p:spPr>
                <a:xfrm>
                  <a:off x="9173518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4" name="矩形 173"/>
                <p:cNvSpPr/>
                <p:nvPr/>
              </p:nvSpPr>
              <p:spPr>
                <a:xfrm>
                  <a:off x="3360496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5" name="矩形 174"/>
                <p:cNvSpPr/>
                <p:nvPr/>
              </p:nvSpPr>
              <p:spPr>
                <a:xfrm>
                  <a:off x="7235844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6" name="矩形 175"/>
                <p:cNvSpPr/>
                <p:nvPr/>
              </p:nvSpPr>
              <p:spPr>
                <a:xfrm>
                  <a:off x="11111189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77" name="矩形 176"/>
                <p:cNvSpPr/>
                <p:nvPr/>
              </p:nvSpPr>
              <p:spPr>
                <a:xfrm>
                  <a:off x="4329333" y="-55618"/>
                  <a:ext cx="630000" cy="157464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</p:grpSp>
      <p:grpSp>
        <p:nvGrpSpPr>
          <p:cNvPr id="12" name="群組 130"/>
          <p:cNvGrpSpPr/>
          <p:nvPr/>
        </p:nvGrpSpPr>
        <p:grpSpPr>
          <a:xfrm>
            <a:off x="811177" y="1087076"/>
            <a:ext cx="10594037" cy="643256"/>
            <a:chOff x="811175" y="1087076"/>
            <a:chExt cx="10594037" cy="643256"/>
          </a:xfrm>
        </p:grpSpPr>
        <p:sp>
          <p:nvSpPr>
            <p:cNvPr id="132" name="標題 1"/>
            <p:cNvSpPr txBox="1"/>
            <p:nvPr/>
          </p:nvSpPr>
          <p:spPr>
            <a:xfrm>
              <a:off x="2882877" y="1229952"/>
              <a:ext cx="8522335" cy="5003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首頁   餐廳導覽   餐廳介紹   美味餐點   最新消息   關於我們</a:t>
              </a:r>
            </a:p>
          </p:txBody>
        </p:sp>
        <p:pic>
          <p:nvPicPr>
            <p:cNvPr id="133" name="Picture 16" descr="D:\=A=\school\front_end_engineer\midterm\pic\LOGO.PNG"/>
            <p:cNvPicPr>
              <a:picLocks noChangeArrowheads="1"/>
            </p:cNvPicPr>
            <p:nvPr/>
          </p:nvPicPr>
          <p:blipFill>
            <a:blip r:embed="rId3"/>
            <a:srcRect t="21739" b="13043"/>
            <a:stretch>
              <a:fillRect/>
            </a:stretch>
          </p:blipFill>
          <p:spPr bwMode="auto">
            <a:xfrm>
              <a:off x="811175" y="1087076"/>
              <a:ext cx="1756800" cy="576000"/>
            </a:xfrm>
            <a:prstGeom prst="rect">
              <a:avLst/>
            </a:prstGeom>
            <a:noFill/>
          </p:spPr>
        </p:pic>
      </p:grpSp>
      <p:pic>
        <p:nvPicPr>
          <p:cNvPr id="270" name="Picture 5" descr="D:\=A=\school\front_end_engineer\midterm\pic\lightEat1.PNG"/>
          <p:cNvPicPr>
            <a:picLocks noChangeArrowheads="1"/>
          </p:cNvPicPr>
          <p:nvPr/>
        </p:nvPicPr>
        <p:blipFill>
          <a:blip r:embed="rId4"/>
          <a:srcRect r="4731"/>
          <a:stretch>
            <a:fillRect/>
          </a:stretch>
        </p:blipFill>
        <p:spPr bwMode="auto">
          <a:xfrm>
            <a:off x="882613" y="9802826"/>
            <a:ext cx="5040000" cy="2880000"/>
          </a:xfrm>
          <a:prstGeom prst="rect">
            <a:avLst/>
          </a:prstGeom>
          <a:noFill/>
        </p:spPr>
      </p:pic>
      <p:grpSp>
        <p:nvGrpSpPr>
          <p:cNvPr id="13" name="群組 273"/>
          <p:cNvGrpSpPr/>
          <p:nvPr/>
        </p:nvGrpSpPr>
        <p:grpSpPr>
          <a:xfrm>
            <a:off x="882613" y="4587852"/>
            <a:ext cx="1836000" cy="784694"/>
            <a:chOff x="882613" y="8302628"/>
            <a:chExt cx="1836000" cy="784694"/>
          </a:xfrm>
        </p:grpSpPr>
        <p:sp>
          <p:nvSpPr>
            <p:cNvPr id="265" name="標題 1"/>
            <p:cNvSpPr txBox="1"/>
            <p:nvPr/>
          </p:nvSpPr>
          <p:spPr>
            <a:xfrm>
              <a:off x="882613" y="830262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牛排</a:t>
              </a:r>
            </a:p>
          </p:txBody>
        </p:sp>
        <p:sp>
          <p:nvSpPr>
            <p:cNvPr id="273" name="標題 1"/>
            <p:cNvSpPr txBox="1"/>
            <p:nvPr/>
          </p:nvSpPr>
          <p:spPr>
            <a:xfrm>
              <a:off x="904001" y="8763322"/>
              <a:ext cx="180000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1" i="0" u="none" strike="noStrike" kern="1200" cap="none" spc="0" normalizeH="0" baseline="0" noProof="0" dirty="0" smtClean="0"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4" name="群組 277"/>
          <p:cNvGrpSpPr/>
          <p:nvPr/>
        </p:nvGrpSpPr>
        <p:grpSpPr>
          <a:xfrm>
            <a:off x="882613" y="8732380"/>
            <a:ext cx="1836000" cy="784694"/>
            <a:chOff x="882613" y="8302628"/>
            <a:chExt cx="1836000" cy="784694"/>
          </a:xfrm>
        </p:grpSpPr>
        <p:sp>
          <p:nvSpPr>
            <p:cNvPr id="279" name="標題 1"/>
            <p:cNvSpPr txBox="1"/>
            <p:nvPr/>
          </p:nvSpPr>
          <p:spPr>
            <a:xfrm>
              <a:off x="882613" y="830262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天津蔥抓餅</a:t>
              </a:r>
            </a:p>
          </p:txBody>
        </p:sp>
        <p:sp>
          <p:nvSpPr>
            <p:cNvPr id="280" name="標題 1"/>
            <p:cNvSpPr txBox="1"/>
            <p:nvPr/>
          </p:nvSpPr>
          <p:spPr>
            <a:xfrm>
              <a:off x="904001" y="8763322"/>
              <a:ext cx="180000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1" i="0" u="none" strike="noStrike" kern="1200" cap="none" spc="0" normalizeH="0" baseline="0" noProof="0" dirty="0" smtClean="0"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sp>
        <p:nvSpPr>
          <p:cNvPr id="285" name="標題 1"/>
          <p:cNvSpPr txBox="1"/>
          <p:nvPr/>
        </p:nvSpPr>
        <p:spPr>
          <a:xfrm>
            <a:off x="882613" y="13160412"/>
            <a:ext cx="1836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rPr>
              <a:t>燒臘</a:t>
            </a:r>
          </a:p>
        </p:txBody>
      </p:sp>
      <p:pic>
        <p:nvPicPr>
          <p:cNvPr id="297" name="Picture 4" descr="D:\=A=\school\front_end_engineer\midterm\pic\lightEat2.PN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2613" y="30590156"/>
            <a:ext cx="5040000" cy="2880000"/>
          </a:xfrm>
          <a:prstGeom prst="rect">
            <a:avLst/>
          </a:prstGeom>
          <a:noFill/>
        </p:spPr>
      </p:pic>
      <p:grpSp>
        <p:nvGrpSpPr>
          <p:cNvPr id="15" name="群組 298"/>
          <p:cNvGrpSpPr/>
          <p:nvPr/>
        </p:nvGrpSpPr>
        <p:grpSpPr>
          <a:xfrm>
            <a:off x="882613" y="29781858"/>
            <a:ext cx="1836000" cy="784694"/>
            <a:chOff x="882613" y="8302628"/>
            <a:chExt cx="1836000" cy="784694"/>
          </a:xfrm>
        </p:grpSpPr>
        <p:sp>
          <p:nvSpPr>
            <p:cNvPr id="300" name="標題 1"/>
            <p:cNvSpPr txBox="1"/>
            <p:nvPr/>
          </p:nvSpPr>
          <p:spPr>
            <a:xfrm>
              <a:off x="882613" y="830262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TW" altLang="en-US" sz="2400" b="1" dirty="0" smtClean="0">
                  <a:solidFill>
                    <a:schemeClr val="tx1"/>
                  </a:solidFill>
                  <a:latin typeface="華康兒風體W3" charset="0"/>
                  <a:ea typeface="華康兒風體W3" charset="0"/>
                  <a:cs typeface="+mj-cs"/>
                </a:rPr>
                <a:t>金盃美而美</a:t>
              </a:r>
              <a:endPara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  <p:sp>
          <p:nvSpPr>
            <p:cNvPr id="301" name="標題 1"/>
            <p:cNvSpPr txBox="1"/>
            <p:nvPr/>
          </p:nvSpPr>
          <p:spPr>
            <a:xfrm>
              <a:off x="904001" y="8763322"/>
              <a:ext cx="1800000" cy="32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TW" altLang="en-US" sz="2400" b="1" i="0" u="none" strike="noStrike" kern="1200" cap="none" spc="0" normalizeH="0" baseline="0" noProof="0" dirty="0" smtClean="0"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pic>
        <p:nvPicPr>
          <p:cNvPr id="2051" name="Picture 3"/>
          <p:cNvPicPr>
            <a:picLocks noChangeArrowheads="1"/>
          </p:cNvPicPr>
          <p:nvPr/>
        </p:nvPicPr>
        <p:blipFill>
          <a:blip r:embed="rId6"/>
          <a:srcRect t="20426"/>
          <a:stretch>
            <a:fillRect/>
          </a:stretch>
        </p:blipFill>
        <p:spPr bwMode="auto">
          <a:xfrm>
            <a:off x="882613" y="5373670"/>
            <a:ext cx="504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 descr="D:\=A=\school\front_end_engineer\midterm\pic\E-1.PNG"/>
          <p:cNvPicPr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82613" y="14066626"/>
            <a:ext cx="5040000" cy="2880000"/>
          </a:xfrm>
          <a:prstGeom prst="rect">
            <a:avLst/>
          </a:prstGeom>
          <a:noFill/>
        </p:spPr>
      </p:pic>
      <p:grpSp>
        <p:nvGrpSpPr>
          <p:cNvPr id="16" name="群組 320"/>
          <p:cNvGrpSpPr/>
          <p:nvPr/>
        </p:nvGrpSpPr>
        <p:grpSpPr>
          <a:xfrm>
            <a:off x="914711" y="17709964"/>
            <a:ext cx="5040000" cy="3665818"/>
            <a:chOff x="882613" y="20804278"/>
            <a:chExt cx="5040000" cy="3665818"/>
          </a:xfrm>
        </p:grpSpPr>
        <p:sp>
          <p:nvSpPr>
            <p:cNvPr id="304" name="標題 1"/>
            <p:cNvSpPr txBox="1"/>
            <p:nvPr/>
          </p:nvSpPr>
          <p:spPr>
            <a:xfrm>
              <a:off x="882613" y="20804278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麗陽自助餐</a:t>
              </a:r>
            </a:p>
          </p:txBody>
        </p:sp>
        <p:pic>
          <p:nvPicPr>
            <p:cNvPr id="8" name="Picture 5" descr="D:\=A=\school\front_end_engineer\midterm\pic\B-3.PNG"/>
            <p:cNvPicPr>
              <a:picLocks noChangeArrowheads="1"/>
            </p:cNvPicPr>
            <p:nvPr/>
          </p:nvPicPr>
          <p:blipFill>
            <a:blip r:embed="rId8"/>
            <a:srcRect t="23324" b="15914"/>
            <a:stretch>
              <a:fillRect/>
            </a:stretch>
          </p:blipFill>
          <p:spPr bwMode="auto">
            <a:xfrm>
              <a:off x="882613" y="21590096"/>
              <a:ext cx="5040000" cy="2880000"/>
            </a:xfrm>
            <a:prstGeom prst="rect">
              <a:avLst/>
            </a:prstGeom>
            <a:noFill/>
          </p:spPr>
        </p:pic>
      </p:grpSp>
      <p:sp>
        <p:nvSpPr>
          <p:cNvPr id="310" name="標題 1"/>
          <p:cNvSpPr txBox="1"/>
          <p:nvPr/>
        </p:nvSpPr>
        <p:spPr>
          <a:xfrm>
            <a:off x="882613" y="21600806"/>
            <a:ext cx="1836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rPr>
              <a:t> 素還真</a:t>
            </a:r>
          </a:p>
        </p:txBody>
      </p:sp>
      <p:sp>
        <p:nvSpPr>
          <p:cNvPr id="323" name="標題 1"/>
          <p:cNvSpPr txBox="1"/>
          <p:nvPr/>
        </p:nvSpPr>
        <p:spPr>
          <a:xfrm>
            <a:off x="882613" y="25733500"/>
            <a:ext cx="1836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rPr>
              <a:t>鵲兒思啼</a:t>
            </a:r>
          </a:p>
        </p:txBody>
      </p:sp>
      <p:pic>
        <p:nvPicPr>
          <p:cNvPr id="2056" name="Picture 8" descr="D:\=A=\school\front_end_engineer\midterm\pic\C-2.PNG"/>
          <p:cNvPicPr>
            <a:picLocks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82613" y="22424872"/>
            <a:ext cx="5040000" cy="2880000"/>
          </a:xfrm>
          <a:prstGeom prst="rect">
            <a:avLst/>
          </a:prstGeom>
          <a:noFill/>
        </p:spPr>
      </p:pic>
      <p:sp>
        <p:nvSpPr>
          <p:cNvPr id="330" name="標題 1"/>
          <p:cNvSpPr txBox="1"/>
          <p:nvPr/>
        </p:nvSpPr>
        <p:spPr>
          <a:xfrm>
            <a:off x="882613" y="33782386"/>
            <a:ext cx="1836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sz="2400" b="1" dirty="0" smtClean="0">
                <a:solidFill>
                  <a:schemeClr val="tx1"/>
                </a:solidFill>
                <a:latin typeface="華康兒風體W3" charset="0"/>
                <a:ea typeface="華康兒風體W3" charset="0"/>
                <a:cs typeface="+mj-cs"/>
              </a:rPr>
              <a:t>意鼎麵店</a:t>
            </a:r>
            <a:endParaRPr kumimoji="0" lang="zh-TW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華康兒風體W3" charset="0"/>
              <a:ea typeface="華康兒風體W3" charset="0"/>
              <a:cs typeface="+mj-cs"/>
            </a:endParaRPr>
          </a:p>
        </p:txBody>
      </p:sp>
      <p:sp>
        <p:nvSpPr>
          <p:cNvPr id="337" name="標題 1"/>
          <p:cNvSpPr txBox="1"/>
          <p:nvPr/>
        </p:nvSpPr>
        <p:spPr>
          <a:xfrm>
            <a:off x="914711" y="37876832"/>
            <a:ext cx="1836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rPr>
              <a:t>好地方快餐</a:t>
            </a:r>
          </a:p>
        </p:txBody>
      </p:sp>
      <p:sp>
        <p:nvSpPr>
          <p:cNvPr id="343" name="標題 1"/>
          <p:cNvSpPr txBox="1"/>
          <p:nvPr/>
        </p:nvSpPr>
        <p:spPr>
          <a:xfrm>
            <a:off x="882613" y="41948798"/>
            <a:ext cx="1836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rPr>
              <a:t>韓式料理</a:t>
            </a:r>
          </a:p>
        </p:txBody>
      </p:sp>
      <p:sp>
        <p:nvSpPr>
          <p:cNvPr id="349" name="標題 1"/>
          <p:cNvSpPr txBox="1"/>
          <p:nvPr/>
        </p:nvSpPr>
        <p:spPr>
          <a:xfrm>
            <a:off x="882613" y="46020764"/>
            <a:ext cx="1836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rPr>
              <a:t>雞塊大叔</a:t>
            </a:r>
          </a:p>
        </p:txBody>
      </p:sp>
      <p:pic>
        <p:nvPicPr>
          <p:cNvPr id="2058" name="Picture 10" descr="D:\=A=\school\front_end_engineer\midterm\pic\G-1.PNG"/>
          <p:cNvPicPr>
            <a:picLocks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82613" y="26519318"/>
            <a:ext cx="5040000" cy="2880000"/>
          </a:xfrm>
          <a:prstGeom prst="rect">
            <a:avLst/>
          </a:prstGeom>
          <a:noFill/>
        </p:spPr>
      </p:pic>
      <p:pic>
        <p:nvPicPr>
          <p:cNvPr id="2059" name="Picture 11" descr="D:\=A=\school\front_end_engineer\midterm\pic\J-1.PNG"/>
          <p:cNvPicPr>
            <a:picLocks noChangeArrowheads="1"/>
          </p:cNvPicPr>
          <p:nvPr/>
        </p:nvPicPr>
        <p:blipFill>
          <a:blip r:embed="rId11"/>
          <a:srcRect t="7097"/>
          <a:stretch>
            <a:fillRect/>
          </a:stretch>
        </p:blipFill>
        <p:spPr bwMode="auto">
          <a:xfrm>
            <a:off x="882613" y="34711080"/>
            <a:ext cx="5040000" cy="2880000"/>
          </a:xfrm>
          <a:prstGeom prst="rect">
            <a:avLst/>
          </a:prstGeom>
          <a:noFill/>
        </p:spPr>
      </p:pic>
      <p:pic>
        <p:nvPicPr>
          <p:cNvPr id="2060" name="Picture 12"/>
          <p:cNvPicPr>
            <a:picLocks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82613" y="38734088"/>
            <a:ext cx="504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rrowheads="1"/>
          </p:cNvPicPr>
          <p:nvPr/>
        </p:nvPicPr>
        <p:blipFill>
          <a:blip r:embed="rId13"/>
          <a:srcRect t="19760" r="3395"/>
          <a:stretch>
            <a:fillRect/>
          </a:stretch>
        </p:blipFill>
        <p:spPr bwMode="auto">
          <a:xfrm>
            <a:off x="915826" y="42734578"/>
            <a:ext cx="504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2" name="Picture 14"/>
          <p:cNvPicPr>
            <a:picLocks noChangeArrowheads="1"/>
          </p:cNvPicPr>
          <p:nvPr/>
        </p:nvPicPr>
        <p:blipFill>
          <a:blip r:embed="rId14"/>
          <a:srcRect t="19621"/>
          <a:stretch>
            <a:fillRect/>
          </a:stretch>
        </p:blipFill>
        <p:spPr bwMode="auto">
          <a:xfrm>
            <a:off x="915826" y="46806406"/>
            <a:ext cx="5040000" cy="28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3" name="Picture 15" descr="D:\=A=\school\front_end_engineer\midterm\pic\D-4.jpg"/>
          <p:cNvPicPr>
            <a:picLocks noChangeArrowheads="1"/>
          </p:cNvPicPr>
          <p:nvPr/>
        </p:nvPicPr>
        <p:blipFill>
          <a:blip r:embed="rId15" cstate="print"/>
          <a:srcRect b="13393"/>
          <a:stretch>
            <a:fillRect/>
          </a:stretch>
        </p:blipFill>
        <p:spPr bwMode="auto">
          <a:xfrm>
            <a:off x="954051" y="50928634"/>
            <a:ext cx="5040000" cy="2880000"/>
          </a:xfrm>
          <a:prstGeom prst="rect">
            <a:avLst/>
          </a:prstGeom>
          <a:noFill/>
        </p:spPr>
      </p:pic>
      <p:grpSp>
        <p:nvGrpSpPr>
          <p:cNvPr id="25" name="群組 375"/>
          <p:cNvGrpSpPr/>
          <p:nvPr/>
        </p:nvGrpSpPr>
        <p:grpSpPr>
          <a:xfrm>
            <a:off x="1239803" y="55269460"/>
            <a:ext cx="10697720" cy="3468396"/>
            <a:chOff x="1239803" y="55094518"/>
            <a:chExt cx="10697720" cy="3468396"/>
          </a:xfrm>
        </p:grpSpPr>
        <p:grpSp>
          <p:nvGrpSpPr>
            <p:cNvPr id="26" name="群組 368"/>
            <p:cNvGrpSpPr/>
            <p:nvPr/>
          </p:nvGrpSpPr>
          <p:grpSpPr>
            <a:xfrm>
              <a:off x="1239803" y="56166088"/>
              <a:ext cx="2160000" cy="2396826"/>
              <a:chOff x="1811307" y="55023080"/>
              <a:chExt cx="2160000" cy="2396826"/>
            </a:xfrm>
          </p:grpSpPr>
          <p:pic>
            <p:nvPicPr>
              <p:cNvPr id="361" name="Picture 5"/>
              <p:cNvPicPr>
                <a:picLocks noChangeArrowheads="1"/>
              </p:cNvPicPr>
              <p:nvPr/>
            </p:nvPicPr>
            <p:blipFill>
              <a:blip r:embed="rId16"/>
              <a:srcRect l="7084" r="22079"/>
              <a:stretch>
                <a:fillRect/>
              </a:stretch>
            </p:blipFill>
            <p:spPr bwMode="auto">
              <a:xfrm>
                <a:off x="1811307" y="55023080"/>
                <a:ext cx="2160000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62" name="標題 1"/>
              <p:cNvSpPr txBox="1"/>
              <p:nvPr/>
            </p:nvSpPr>
            <p:spPr>
              <a:xfrm>
                <a:off x="1954183" y="56951906"/>
                <a:ext cx="1836000" cy="468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145984" tIns="72992" rIns="145984" bIns="72992" rtlCol="0" anchor="ctr">
                <a:noAutofit/>
              </a:bodyPr>
              <a:lstStyle/>
              <a:p>
                <a:pPr marL="0" marR="0" lvl="0" indent="0" algn="ctr" defTabSz="145923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TW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華康兒風體W3" charset="0"/>
                    <a:ea typeface="華康兒風體W3" charset="0"/>
                    <a:cs typeface="+mj-cs"/>
                  </a:rPr>
                  <a:t>餐廳</a:t>
                </a:r>
                <a:r>
                  <a:rPr lang="zh-TW" altLang="en-US" sz="2400" b="1" dirty="0" smtClean="0">
                    <a:solidFill>
                      <a:schemeClr val="tx1"/>
                    </a:solidFill>
                    <a:latin typeface="華康兒風體W3" charset="0"/>
                    <a:ea typeface="華康兒風體W3" charset="0"/>
                    <a:cs typeface="+mj-cs"/>
                  </a:rPr>
                  <a:t>導覽</a:t>
                </a:r>
                <a:endPara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endParaRPr>
              </a:p>
            </p:txBody>
          </p:sp>
        </p:grpSp>
        <p:grpSp>
          <p:nvGrpSpPr>
            <p:cNvPr id="27" name="群組 367"/>
            <p:cNvGrpSpPr/>
            <p:nvPr/>
          </p:nvGrpSpPr>
          <p:grpSpPr>
            <a:xfrm>
              <a:off x="5196993" y="56166088"/>
              <a:ext cx="2160000" cy="2396826"/>
              <a:chOff x="4223339" y="54983708"/>
              <a:chExt cx="2160000" cy="2396826"/>
            </a:xfrm>
          </p:grpSpPr>
          <p:pic>
            <p:nvPicPr>
              <p:cNvPr id="363" name="Picture 5"/>
              <p:cNvPicPr>
                <a:picLocks noChangeArrowheads="1"/>
              </p:cNvPicPr>
              <p:nvPr/>
            </p:nvPicPr>
            <p:blipFill>
              <a:blip r:embed="rId16"/>
              <a:srcRect l="7084" r="22079"/>
              <a:stretch>
                <a:fillRect/>
              </a:stretch>
            </p:blipFill>
            <p:spPr bwMode="auto">
              <a:xfrm>
                <a:off x="4223339" y="54983708"/>
                <a:ext cx="2160000" cy="1800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364" name="標題 1"/>
              <p:cNvSpPr txBox="1"/>
              <p:nvPr/>
            </p:nvSpPr>
            <p:spPr>
              <a:xfrm>
                <a:off x="4366215" y="56912534"/>
                <a:ext cx="1836000" cy="468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lIns="145984" tIns="72992" rIns="145984" bIns="72992" rtlCol="0" anchor="ctr">
                <a:noAutofit/>
              </a:bodyPr>
              <a:lstStyle/>
              <a:p>
                <a:pPr marL="0" marR="0" lvl="0" indent="0" algn="ctr" defTabSz="145923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TW" altLang="en-US" sz="2400" b="1" dirty="0" smtClean="0">
                    <a:solidFill>
                      <a:schemeClr val="tx1"/>
                    </a:solidFill>
                    <a:latin typeface="華康兒風體W3" charset="0"/>
                    <a:ea typeface="華康兒風體W3" charset="0"/>
                    <a:cs typeface="+mj-cs"/>
                  </a:rPr>
                  <a:t>美味餐點</a:t>
                </a:r>
                <a:endPara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endParaRPr>
              </a:p>
            </p:txBody>
          </p:sp>
        </p:grpSp>
        <p:pic>
          <p:nvPicPr>
            <p:cNvPr id="2065" name="Picture 17"/>
            <p:cNvPicPr>
              <a:picLocks noChangeArrowheads="1"/>
            </p:cNvPicPr>
            <p:nvPr/>
          </p:nvPicPr>
          <p:blipFill>
            <a:blip r:embed="rId17"/>
            <a:srcRect l="19235"/>
            <a:stretch>
              <a:fillRect/>
            </a:stretch>
          </p:blipFill>
          <p:spPr bwMode="auto">
            <a:xfrm>
              <a:off x="4668827" y="55094518"/>
              <a:ext cx="3600000" cy="288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66" name="Picture 18" descr="D:\=A=\school\front_end_engineer\midterm\pic\latestNews.png"/>
            <p:cNvPicPr>
              <a:picLocks noChangeArrowheads="1"/>
            </p:cNvPicPr>
            <p:nvPr/>
          </p:nvPicPr>
          <p:blipFill>
            <a:blip r:embed="rId18"/>
            <a:srcRect r="6706"/>
            <a:stretch>
              <a:fillRect/>
            </a:stretch>
          </p:blipFill>
          <p:spPr bwMode="auto">
            <a:xfrm>
              <a:off x="8337523" y="55380270"/>
              <a:ext cx="3600000" cy="2880000"/>
            </a:xfrm>
            <a:prstGeom prst="rect">
              <a:avLst/>
            </a:prstGeom>
            <a:noFill/>
          </p:spPr>
        </p:pic>
        <p:sp>
          <p:nvSpPr>
            <p:cNvPr id="373" name="標題 1"/>
            <p:cNvSpPr txBox="1"/>
            <p:nvPr/>
          </p:nvSpPr>
          <p:spPr>
            <a:xfrm>
              <a:off x="9268959" y="58094914"/>
              <a:ext cx="1836000" cy="468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最新消息</a:t>
              </a:r>
            </a:p>
          </p:txBody>
        </p:sp>
      </p:grpSp>
      <p:sp>
        <p:nvSpPr>
          <p:cNvPr id="374" name="標題 1"/>
          <p:cNvSpPr txBox="1"/>
          <p:nvPr/>
        </p:nvSpPr>
        <p:spPr>
          <a:xfrm>
            <a:off x="453985" y="60452368"/>
            <a:ext cx="11455438" cy="662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zh-TW" sz="2500" dirty="0" smtClean="0">
                <a:solidFill>
                  <a:schemeClr val="accent6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Copyright© 2016 </a:t>
            </a:r>
            <a:r>
              <a:rPr lang="en-US" altLang="zh-TW" sz="2800" dirty="0" smtClean="0">
                <a:solidFill>
                  <a:schemeClr val="accent6">
                    <a:lumMod val="50000"/>
                  </a:schemeClr>
                </a:solidFill>
              </a:rPr>
              <a:t>10608 </a:t>
            </a:r>
            <a:r>
              <a:rPr lang="zh-TW" altLang="en-US" sz="2800" dirty="0" smtClean="0">
                <a:solidFill>
                  <a:schemeClr val="accent6">
                    <a:lumMod val="50000"/>
                  </a:schemeClr>
                </a:solidFill>
              </a:rPr>
              <a:t>台北市忠孝東路三段一號 　</a:t>
            </a:r>
            <a:r>
              <a:rPr lang="en-US" altLang="zh-TW" sz="2800" dirty="0" smtClean="0">
                <a:solidFill>
                  <a:schemeClr val="accent6">
                    <a:lumMod val="50000"/>
                  </a:schemeClr>
                </a:solidFill>
              </a:rPr>
              <a:t>Tel: (886-2) 2771-2171</a:t>
            </a:r>
            <a:endParaRPr kumimoji="0" lang="zh-TW" altLang="en-US" sz="25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75" name="Picture 7" descr="D:\=A=\school\front_end_engineer\midterm\pic\social_icon.PNG"/>
          <p:cNvPicPr>
            <a:picLocks noChangeAspect="1" noChangeArrowheads="1"/>
          </p:cNvPicPr>
          <p:nvPr/>
        </p:nvPicPr>
        <p:blipFill>
          <a:blip r:embed="rId19"/>
          <a:srcRect t="24809" r="20084" b="15649"/>
          <a:stretch>
            <a:fillRect/>
          </a:stretch>
        </p:blipFill>
        <p:spPr bwMode="auto">
          <a:xfrm>
            <a:off x="9383735" y="59237922"/>
            <a:ext cx="1857388" cy="857256"/>
          </a:xfrm>
          <a:prstGeom prst="rect">
            <a:avLst/>
          </a:prstGeom>
          <a:noFill/>
        </p:spPr>
      </p:pic>
      <p:pic>
        <p:nvPicPr>
          <p:cNvPr id="124" name="Picture 6" descr="D:\=A=\school\front_end_engineer\midterm\pic\title_logo.png"/>
          <p:cNvPicPr>
            <a:picLocks noChangeAspect="1" noChangeArrowheads="1"/>
          </p:cNvPicPr>
          <p:nvPr/>
        </p:nvPicPr>
        <p:blipFill>
          <a:blip r:embed="rId20"/>
          <a:srcRect l="13079"/>
          <a:stretch>
            <a:fillRect/>
          </a:stretch>
        </p:blipFill>
        <p:spPr bwMode="auto">
          <a:xfrm>
            <a:off x="3811571" y="2516151"/>
            <a:ext cx="3798292" cy="1435427"/>
          </a:xfrm>
          <a:prstGeom prst="rect">
            <a:avLst/>
          </a:prstGeom>
          <a:noFill/>
        </p:spPr>
      </p:pic>
      <p:sp>
        <p:nvSpPr>
          <p:cNvPr id="127" name="標題 1"/>
          <p:cNvSpPr txBox="1"/>
          <p:nvPr/>
        </p:nvSpPr>
        <p:spPr>
          <a:xfrm>
            <a:off x="954051" y="50022420"/>
            <a:ext cx="1836000" cy="46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45984" tIns="72992" rIns="145984" bIns="72992" rtlCol="0" anchor="ctr">
            <a:noAutofit/>
          </a:bodyPr>
          <a:lstStyle/>
          <a:p>
            <a:pPr marL="0" marR="0" lvl="0" indent="0" algn="ctr" defTabSz="14592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rPr>
              <a:t>海音咖啡</a:t>
            </a:r>
          </a:p>
        </p:txBody>
      </p:sp>
      <p:pic>
        <p:nvPicPr>
          <p:cNvPr id="3074" name="Picture 2" descr="D:\=A=\school\front_end_engineer\midterm\pic\page1_main.PNG"/>
          <p:cNvPicPr>
            <a:picLocks noChangeAspect="1" noChangeArrowheads="1"/>
          </p:cNvPicPr>
          <p:nvPr/>
        </p:nvPicPr>
        <p:blipFill>
          <a:blip r:embed="rId21"/>
          <a:srcRect l="25651" b="7890"/>
          <a:stretch>
            <a:fillRect/>
          </a:stretch>
        </p:blipFill>
        <p:spPr bwMode="auto">
          <a:xfrm>
            <a:off x="811175" y="55214914"/>
            <a:ext cx="2845742" cy="2880000"/>
          </a:xfrm>
          <a:prstGeom prst="rect">
            <a:avLst/>
          </a:prstGeom>
          <a:noFill/>
        </p:spPr>
      </p:pic>
      <p:grpSp>
        <p:nvGrpSpPr>
          <p:cNvPr id="139" name="群組 138"/>
          <p:cNvGrpSpPr/>
          <p:nvPr/>
        </p:nvGrpSpPr>
        <p:grpSpPr>
          <a:xfrm>
            <a:off x="6097587" y="5373670"/>
            <a:ext cx="5040000" cy="2880000"/>
            <a:chOff x="6097587" y="5373670"/>
            <a:chExt cx="5040000" cy="2880000"/>
          </a:xfrm>
        </p:grpSpPr>
        <p:sp>
          <p:nvSpPr>
            <p:cNvPr id="137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38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40" name="群組 139"/>
          <p:cNvGrpSpPr/>
          <p:nvPr/>
        </p:nvGrpSpPr>
        <p:grpSpPr>
          <a:xfrm>
            <a:off x="6169025" y="9780346"/>
            <a:ext cx="5040000" cy="2880000"/>
            <a:chOff x="6097587" y="5373670"/>
            <a:chExt cx="5040000" cy="2880000"/>
          </a:xfrm>
        </p:grpSpPr>
        <p:sp>
          <p:nvSpPr>
            <p:cNvPr id="141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42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46" name="群組 145"/>
          <p:cNvGrpSpPr/>
          <p:nvPr/>
        </p:nvGrpSpPr>
        <p:grpSpPr>
          <a:xfrm>
            <a:off x="6169025" y="14089106"/>
            <a:ext cx="5040000" cy="2880000"/>
            <a:chOff x="6097587" y="5373670"/>
            <a:chExt cx="5040000" cy="2880000"/>
          </a:xfrm>
        </p:grpSpPr>
        <p:sp>
          <p:nvSpPr>
            <p:cNvPr id="147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48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49" name="群組 148"/>
          <p:cNvGrpSpPr/>
          <p:nvPr/>
        </p:nvGrpSpPr>
        <p:grpSpPr>
          <a:xfrm>
            <a:off x="6240463" y="18495782"/>
            <a:ext cx="5040000" cy="2880000"/>
            <a:chOff x="6097587" y="5373670"/>
            <a:chExt cx="5040000" cy="2880000"/>
          </a:xfrm>
        </p:grpSpPr>
        <p:sp>
          <p:nvSpPr>
            <p:cNvPr id="150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51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52" name="群組 151"/>
          <p:cNvGrpSpPr/>
          <p:nvPr/>
        </p:nvGrpSpPr>
        <p:grpSpPr>
          <a:xfrm>
            <a:off x="6097587" y="22375914"/>
            <a:ext cx="5040000" cy="2880000"/>
            <a:chOff x="6097587" y="5373670"/>
            <a:chExt cx="5040000" cy="2880000"/>
          </a:xfrm>
        </p:grpSpPr>
        <p:sp>
          <p:nvSpPr>
            <p:cNvPr id="153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54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55" name="群組 154"/>
          <p:cNvGrpSpPr/>
          <p:nvPr/>
        </p:nvGrpSpPr>
        <p:grpSpPr>
          <a:xfrm>
            <a:off x="6097587" y="26519318"/>
            <a:ext cx="5040000" cy="2880000"/>
            <a:chOff x="6097587" y="5373670"/>
            <a:chExt cx="5040000" cy="2880000"/>
          </a:xfrm>
        </p:grpSpPr>
        <p:sp>
          <p:nvSpPr>
            <p:cNvPr id="156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57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58" name="群組 157"/>
          <p:cNvGrpSpPr/>
          <p:nvPr/>
        </p:nvGrpSpPr>
        <p:grpSpPr>
          <a:xfrm>
            <a:off x="6169025" y="30591284"/>
            <a:ext cx="5040000" cy="2880000"/>
            <a:chOff x="6097587" y="5373670"/>
            <a:chExt cx="5040000" cy="2880000"/>
          </a:xfrm>
        </p:grpSpPr>
        <p:sp>
          <p:nvSpPr>
            <p:cNvPr id="159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60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61" name="群組 160"/>
          <p:cNvGrpSpPr/>
          <p:nvPr/>
        </p:nvGrpSpPr>
        <p:grpSpPr>
          <a:xfrm>
            <a:off x="6240463" y="34734688"/>
            <a:ext cx="5040000" cy="2880000"/>
            <a:chOff x="6097587" y="5373670"/>
            <a:chExt cx="5040000" cy="2880000"/>
          </a:xfrm>
        </p:grpSpPr>
        <p:sp>
          <p:nvSpPr>
            <p:cNvPr id="162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63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64" name="群組 163"/>
          <p:cNvGrpSpPr/>
          <p:nvPr/>
        </p:nvGrpSpPr>
        <p:grpSpPr>
          <a:xfrm>
            <a:off x="6311901" y="38806654"/>
            <a:ext cx="5040000" cy="2880000"/>
            <a:chOff x="6097587" y="5373670"/>
            <a:chExt cx="5040000" cy="2880000"/>
          </a:xfrm>
        </p:grpSpPr>
        <p:sp>
          <p:nvSpPr>
            <p:cNvPr id="165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66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69" name="群組 168"/>
          <p:cNvGrpSpPr/>
          <p:nvPr/>
        </p:nvGrpSpPr>
        <p:grpSpPr>
          <a:xfrm>
            <a:off x="6311901" y="42735744"/>
            <a:ext cx="5040000" cy="2880000"/>
            <a:chOff x="6097587" y="5373670"/>
            <a:chExt cx="5040000" cy="2880000"/>
          </a:xfrm>
        </p:grpSpPr>
        <p:sp>
          <p:nvSpPr>
            <p:cNvPr id="189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0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94" name="群組 193"/>
          <p:cNvGrpSpPr/>
          <p:nvPr/>
        </p:nvGrpSpPr>
        <p:grpSpPr>
          <a:xfrm>
            <a:off x="6383339" y="46807710"/>
            <a:ext cx="5040000" cy="2880000"/>
            <a:chOff x="6097587" y="5373670"/>
            <a:chExt cx="5040000" cy="2880000"/>
          </a:xfrm>
        </p:grpSpPr>
        <p:sp>
          <p:nvSpPr>
            <p:cNvPr id="195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96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  <p:grpSp>
        <p:nvGrpSpPr>
          <p:cNvPr id="197" name="群組 196"/>
          <p:cNvGrpSpPr/>
          <p:nvPr/>
        </p:nvGrpSpPr>
        <p:grpSpPr>
          <a:xfrm>
            <a:off x="6383339" y="50928634"/>
            <a:ext cx="5040000" cy="2880000"/>
            <a:chOff x="6097587" y="5373670"/>
            <a:chExt cx="5040000" cy="2880000"/>
          </a:xfrm>
        </p:grpSpPr>
        <p:sp>
          <p:nvSpPr>
            <p:cNvPr id="209" name="標題 1"/>
            <p:cNvSpPr txBox="1"/>
            <p:nvPr/>
          </p:nvSpPr>
          <p:spPr>
            <a:xfrm>
              <a:off x="6097587" y="5373670"/>
              <a:ext cx="5040000" cy="28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4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主打餐介紹文案</a:t>
              </a:r>
              <a:endParaRPr kumimoji="0" lang="en-US" altLang="zh-TW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TW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16" name="標題 1"/>
            <p:cNvSpPr txBox="1"/>
            <p:nvPr/>
          </p:nvSpPr>
          <p:spPr>
            <a:xfrm>
              <a:off x="9740925" y="7659686"/>
              <a:ext cx="1339868" cy="500379"/>
            </a:xfrm>
            <a:prstGeom prst="rect">
              <a:avLst/>
            </a:prstGeom>
            <a:solidFill>
              <a:srgbClr val="E8DA74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145984" tIns="72992" rIns="145984" bIns="72992" rtlCol="0" anchor="ctr">
              <a:noAutofit/>
            </a:bodyPr>
            <a:lstStyle/>
            <a:p>
              <a:pPr marL="0" marR="0" lvl="0" indent="0" algn="ctr" defTabSz="145923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TW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華康兒風體W3" charset="0"/>
                  <a:ea typeface="華康兒風體W3" charset="0"/>
                  <a:cs typeface="+mj-cs"/>
                </a:rPr>
                <a:t>more</a:t>
              </a:r>
              <a:endParaRPr kumimoji="0" lang="zh-TW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華康兒風體W3" charset="0"/>
                <a:ea typeface="華康兒風體W3" charset="0"/>
                <a:cs typeface="+mj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258</Words>
  <Application>WPS Presentation</Application>
  <PresentationFormat>自訂</PresentationFormat>
  <Paragraphs>100</Paragraphs>
  <Slides>3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4" baseType="lpstr">
      <vt:lpstr>Office 佈景主題</vt:lpstr>
      <vt:lpstr>投影片 1</vt:lpstr>
      <vt:lpstr>投影片 2</vt:lpstr>
      <vt:lpstr>投影片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user</cp:lastModifiedBy>
  <cp:revision>98</cp:revision>
  <dcterms:created xsi:type="dcterms:W3CDTF">2016-03-23T05:45:00Z</dcterms:created>
  <dcterms:modified xsi:type="dcterms:W3CDTF">2016-04-09T22:28:56Z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1033-10.1.0.5510</vt:lpwstr>
  </property>
</Properties>
</file>